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CF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7961A-7E52-4098-9F05-53DF5979D45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5295B-D14E-4176-A4D1-4C623445B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3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0A37-CD41-45D0-ABF5-10A47D0E1425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E5DB1A-916E-8DAD-966D-640A4461A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279404" y="64928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1F332-B902-4B32-A52F-4325FE4F97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74519-31C0-4956-A1F6-EB1D63E3616F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4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4FED-75DF-42D8-B1A4-35A1FF3BD15C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4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68EB2-3227-40ED-B858-9649AF9C9E6E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2588" y="6480446"/>
            <a:ext cx="512124" cy="365125"/>
          </a:xfrm>
        </p:spPr>
        <p:txBody>
          <a:bodyPr/>
          <a:lstStyle>
            <a:lvl1pPr algn="ctr">
              <a:defRPr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941F332-B902-4B32-A52F-4325FE4F97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9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6EC9-239A-495E-820D-D934DE55C6B3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5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E158-0EF2-455C-AF2C-6634E71578D3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4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595F-FD2B-4090-9EBF-C1E78E1F02F8}" type="datetime1">
              <a:rPr lang="en-US" smtClean="0"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6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088C-37B6-451D-98A4-9C9A9F2BFC84}" type="datetime1">
              <a:rPr lang="en-US" smtClean="0"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4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3C1C-8968-4E15-AE1F-FB9D6D52B8C9}" type="datetime1">
              <a:rPr lang="en-US" smtClean="0"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6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38B5-9841-4E6A-AE9F-AA78E36529C2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3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F5E4-C7D1-41B3-A3AF-EE74082CB3A4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7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2000"/>
            <a:lum/>
          </a:blip>
          <a:srcRect/>
          <a:stretch>
            <a:fillRect t="5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AAD14-87EF-49E0-AF6D-37D6C8C50A20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Picture 6" descr="background.png">
            <a:extLst>
              <a:ext uri="{FF2B5EF4-FFF2-40B4-BE49-F238E27FC236}">
                <a16:creationId xmlns:a16="http://schemas.microsoft.com/office/drawing/2014/main" id="{51964C72-649F-FAA5-1C1F-004BB7374F2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duotone>
              <a:prstClr val="black"/>
              <a:srgbClr val="CEECF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" y="6492873"/>
            <a:ext cx="9143999" cy="3651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D47AD0-3412-2A3A-6DA6-5A9650D2992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8800"/>
          </a:xfrm>
          <a:prstGeom prst="rect">
            <a:avLst/>
          </a:prstGeom>
        </p:spPr>
      </p:pic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D040CC2F-989F-9CE6-DFA6-63219FBBA2AF}"/>
              </a:ext>
            </a:extLst>
          </p:cNvPr>
          <p:cNvSpPr/>
          <p:nvPr userDrawn="1"/>
        </p:nvSpPr>
        <p:spPr>
          <a:xfrm>
            <a:off x="190918" y="1969478"/>
            <a:ext cx="8772211" cy="4411226"/>
          </a:xfrm>
          <a:prstGeom prst="roundRect">
            <a:avLst>
              <a:gd name="adj" fmla="val 11480"/>
            </a:avLst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sz="28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/>
            <a:endParaRPr lang="fa-IR" sz="28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/>
            <a:endParaRPr lang="fa-IR" sz="28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/>
            <a:endParaRPr lang="en-US" sz="2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068D332-63D4-B7CE-B9C9-F5BB4977A71B}"/>
              </a:ext>
            </a:extLst>
          </p:cNvPr>
          <p:cNvSpPr/>
          <p:nvPr userDrawn="1"/>
        </p:nvSpPr>
        <p:spPr>
          <a:xfrm>
            <a:off x="79513" y="6521381"/>
            <a:ext cx="327991" cy="30810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C89374D-66C0-06FE-C77E-FAF2604DAC89}"/>
              </a:ext>
            </a:extLst>
          </p:cNvPr>
          <p:cNvSpPr/>
          <p:nvPr userDrawn="1"/>
        </p:nvSpPr>
        <p:spPr>
          <a:xfrm>
            <a:off x="450005" y="6521382"/>
            <a:ext cx="327991" cy="315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279404" y="64928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1F332-B902-4B32-A52F-4325FE4F97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7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4ECA22-F483-B16E-3CFC-A57BE31599A9}"/>
              </a:ext>
            </a:extLst>
          </p:cNvPr>
          <p:cNvSpPr txBox="1"/>
          <p:nvPr/>
        </p:nvSpPr>
        <p:spPr>
          <a:xfrm>
            <a:off x="884712" y="6548957"/>
            <a:ext cx="8168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b="1" dirty="0">
                <a:solidFill>
                  <a:schemeClr val="tx1"/>
                </a:solidFill>
                <a:cs typeface="B Mitra" panose="00000400000000000000" pitchFamily="2" charset="-78"/>
              </a:rPr>
              <a:t>عنوان مقاله: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11762-B8DA-C58B-DCAF-C64D35CF2B5D}"/>
              </a:ext>
            </a:extLst>
          </p:cNvPr>
          <p:cNvSpPr txBox="1"/>
          <p:nvPr/>
        </p:nvSpPr>
        <p:spPr>
          <a:xfrm>
            <a:off x="2286000" y="2707288"/>
            <a:ext cx="4572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800" dirty="0">
                <a:solidFill>
                  <a:schemeClr val="tx1"/>
                </a:solidFill>
                <a:cs typeface="B Titr" panose="00000700000000000000" pitchFamily="2" charset="-78"/>
              </a:rPr>
              <a:t>عنوان مقاله:</a:t>
            </a:r>
          </a:p>
          <a:p>
            <a:pPr algn="ctr"/>
            <a:endParaRPr lang="fa-IR" sz="20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/>
            <a:endParaRPr lang="fa-IR" sz="20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/>
            <a:endParaRPr lang="fa-IR" sz="2000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1600" dirty="0">
                <a:solidFill>
                  <a:schemeClr val="tx1"/>
                </a:solidFill>
                <a:cs typeface="B Titr" panose="00000700000000000000" pitchFamily="2" charset="-78"/>
              </a:rPr>
              <a:t>نویسندگان: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4EED0-C19D-248F-7216-60BC1DC5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621CF8-691F-50E9-EE47-0FBCC6A28E99}"/>
              </a:ext>
            </a:extLst>
          </p:cNvPr>
          <p:cNvSpPr txBox="1"/>
          <p:nvPr/>
        </p:nvSpPr>
        <p:spPr>
          <a:xfrm>
            <a:off x="75190" y="652407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cs typeface="+mj-cs"/>
              </a:rPr>
              <a:t>25</a:t>
            </a:r>
            <a:endParaRPr lang="fa-IR" sz="1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321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6071-86E5-C2F0-921A-31C2DFF9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1207"/>
            <a:ext cx="7886700" cy="471489"/>
          </a:xfrm>
        </p:spPr>
        <p:txBody>
          <a:bodyPr>
            <a:normAutofit fontScale="90000"/>
          </a:bodyPr>
          <a:lstStyle/>
          <a:p>
            <a:pPr algn="r" rtl="1"/>
            <a:endParaRPr lang="en-US" dirty="0"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E0A10-4167-6881-4FE5-EDA815121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0E7473-EC1B-0CCC-3FAF-61125E25CE1C}"/>
              </a:ext>
            </a:extLst>
          </p:cNvPr>
          <p:cNvSpPr txBox="1"/>
          <p:nvPr/>
        </p:nvSpPr>
        <p:spPr>
          <a:xfrm>
            <a:off x="884712" y="6548956"/>
            <a:ext cx="81688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b="1" dirty="0">
                <a:solidFill>
                  <a:schemeClr val="tx1"/>
                </a:solidFill>
                <a:cs typeface="B Mitra" panose="00000400000000000000" pitchFamily="2" charset="-78"/>
              </a:rPr>
              <a:t>عنوان مقاله: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1AB6E5-63CB-A02F-3EC3-4648E49D4302}"/>
              </a:ext>
            </a:extLst>
          </p:cNvPr>
          <p:cNvSpPr txBox="1"/>
          <p:nvPr/>
        </p:nvSpPr>
        <p:spPr>
          <a:xfrm>
            <a:off x="451727" y="2923203"/>
            <a:ext cx="8168812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نکته: حداکثر زمان برای ارائه مقالات 15 دقیقه است. بنابراین هنگام تهیه </a:t>
            </a:r>
            <a:r>
              <a:rPr lang="fa-IR" sz="1800" dirty="0" err="1">
                <a:solidFill>
                  <a:srgbClr val="FF0000"/>
                </a:solidFill>
                <a:cs typeface="B Titr" panose="00000700000000000000" pitchFamily="2" charset="-78"/>
              </a:rPr>
              <a:t>پاورپوینت</a:t>
            </a:r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 زمان ارائه را مدنظر قرار دهید.</a:t>
            </a:r>
          </a:p>
          <a:p>
            <a:pPr algn="ctr" rtl="1"/>
            <a:endParaRPr lang="fa-IR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1600" dirty="0">
                <a:solidFill>
                  <a:srgbClr val="FF0000"/>
                </a:solidFill>
                <a:cs typeface="B Titr" panose="00000700000000000000" pitchFamily="2" charset="-78"/>
              </a:rPr>
              <a:t>نکته: شماره صفحه مطابق فایل در تمام </a:t>
            </a:r>
            <a:r>
              <a:rPr lang="fa-IR" sz="1600" dirty="0" err="1">
                <a:solidFill>
                  <a:srgbClr val="FF0000"/>
                </a:solidFill>
                <a:cs typeface="B Titr" panose="00000700000000000000" pitchFamily="2" charset="-78"/>
              </a:rPr>
              <a:t>اسلایدها</a:t>
            </a:r>
            <a:r>
              <a:rPr lang="fa-IR" sz="1600" dirty="0">
                <a:solidFill>
                  <a:srgbClr val="FF0000"/>
                </a:solidFill>
                <a:cs typeface="B Titr" panose="00000700000000000000" pitchFamily="2" charset="-78"/>
              </a:rPr>
              <a:t> لحاظ شود.</a:t>
            </a:r>
          </a:p>
          <a:p>
            <a:pPr algn="ctr" rtl="1"/>
            <a:endParaRPr lang="fa-IR" sz="1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233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48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 Mitra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jalil</dc:creator>
  <cp:lastModifiedBy>User</cp:lastModifiedBy>
  <cp:revision>35</cp:revision>
  <dcterms:created xsi:type="dcterms:W3CDTF">2023-06-17T17:31:32Z</dcterms:created>
  <dcterms:modified xsi:type="dcterms:W3CDTF">2024-09-14T13:05:09Z</dcterms:modified>
</cp:coreProperties>
</file>