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0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25192038" cy="35999738"/>
  <p:notesSz cx="6858000" cy="9144000"/>
  <p:defaultTextStyle>
    <a:defPPr>
      <a:defRPr lang="en-US"/>
    </a:defPPr>
    <a:lvl1pPr marL="0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799889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599776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399664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199552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8999441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799330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599217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399106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29" userDrawn="1">
          <p15:clr>
            <a:srgbClr val="A4A3A4"/>
          </p15:clr>
        </p15:guide>
        <p15:guide id="2" orient="horz" pos="315" userDrawn="1">
          <p15:clr>
            <a:srgbClr val="A4A3A4"/>
          </p15:clr>
        </p15:guide>
        <p15:guide id="3" orient="horz" pos="22047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334" userDrawn="1">
          <p15:clr>
            <a:srgbClr val="A4A3A4"/>
          </p15:clr>
        </p15:guide>
        <p15:guide id="6" pos="155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 autoAdjust="0"/>
    <p:restoredTop sz="94701" autoAdjust="0"/>
  </p:normalViewPr>
  <p:slideViewPr>
    <p:cSldViewPr snapToGrid="0" snapToObjects="1" showGuides="1">
      <p:cViewPr>
        <p:scale>
          <a:sx n="30" d="100"/>
          <a:sy n="30" d="100"/>
        </p:scale>
        <p:origin x="-1242" y="36"/>
      </p:cViewPr>
      <p:guideLst>
        <p:guide orient="horz" pos="3629"/>
        <p:guide orient="horz" pos="315"/>
        <p:guide orient="horz" pos="22047"/>
        <p:guide orient="horz"/>
        <p:guide pos="334"/>
        <p:guide pos="15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006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9/14/2024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50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799889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599776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399664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199552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8999441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0799330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599217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399106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0438" y="685800"/>
            <a:ext cx="2397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08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2725249" y="5802886"/>
            <a:ext cx="11888795" cy="659288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5" indent="0" algn="r" rtl="1">
              <a:buNone/>
              <a:defRPr sz="3300" b="1" u="sng" baseline="0">
                <a:solidFill>
                  <a:schemeClr val="tx1"/>
                </a:solidFill>
                <a:cs typeface="B Titr" pitchFamily="2" charset="-78"/>
              </a:defRPr>
            </a:lvl1pPr>
          </a:lstStyle>
          <a:p>
            <a:pPr lvl="0"/>
            <a:r>
              <a:rPr lang="fa-IR" dirty="0"/>
              <a:t>چکیده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12725249" y="6425829"/>
            <a:ext cx="11888795" cy="84453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4325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itchFamily="2" charset="-78"/>
              </a:defRPr>
            </a:lvl1pPr>
            <a:lvl2pPr marL="1218699" indent="-468730">
              <a:defRPr sz="2100">
                <a:latin typeface="Trebuchet MS" pitchFamily="34" charset="0"/>
              </a:defRPr>
            </a:lvl2pPr>
            <a:lvl3pPr marL="1687429" indent="-468730">
              <a:defRPr sz="2100">
                <a:latin typeface="Trebuchet MS" pitchFamily="34" charset="0"/>
              </a:defRPr>
            </a:lvl3pPr>
            <a:lvl4pPr marL="2203032" indent="-515604">
              <a:defRPr sz="2100">
                <a:latin typeface="Trebuchet MS" pitchFamily="34" charset="0"/>
              </a:defRPr>
            </a:lvl4pPr>
            <a:lvl5pPr marL="2578016" indent="-374985">
              <a:defRPr sz="2100">
                <a:latin typeface="Trebuchet MS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2725249" y="11948538"/>
            <a:ext cx="11885529" cy="659288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5" indent="0" algn="r" rtl="1">
              <a:buNone/>
              <a:defRPr sz="3300" b="1" u="sng" baseline="0">
                <a:solidFill>
                  <a:schemeClr val="tx1"/>
                </a:solidFill>
                <a:cs typeface="B Titr" pitchFamily="2" charset="-78"/>
              </a:defRPr>
            </a:lvl1pPr>
          </a:lstStyle>
          <a:p>
            <a:pPr lvl="0"/>
            <a:r>
              <a:rPr lang="fa-IR" dirty="0"/>
              <a:t>مقدمه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/>
          </p:nvPr>
        </p:nvSpPr>
        <p:spPr>
          <a:xfrm>
            <a:off x="12725249" y="12617196"/>
            <a:ext cx="11890085" cy="86531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4325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itchFamily="2" charset="-78"/>
              </a:defRPr>
            </a:lvl1pPr>
            <a:lvl2pPr marL="1218699" indent="-468730">
              <a:defRPr sz="2100">
                <a:latin typeface="Trebuchet MS" pitchFamily="34" charset="0"/>
              </a:defRPr>
            </a:lvl2pPr>
            <a:lvl3pPr marL="1687429" indent="-468730">
              <a:defRPr sz="2100">
                <a:latin typeface="Trebuchet MS" pitchFamily="34" charset="0"/>
              </a:defRPr>
            </a:lvl3pPr>
            <a:lvl4pPr marL="2203032" indent="-515604">
              <a:defRPr sz="2100">
                <a:latin typeface="Trebuchet MS" pitchFamily="34" charset="0"/>
              </a:defRPr>
            </a:lvl4pPr>
            <a:lvl5pPr marL="2578016" indent="-374985">
              <a:defRPr sz="2100">
                <a:latin typeface="Trebuchet MS" pitchFamily="34" charset="0"/>
              </a:defRPr>
            </a:lvl5pPr>
          </a:lstStyle>
          <a:p>
            <a:pPr lvl="0"/>
            <a:endParaRPr lang="fa-IR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2725249" y="22402787"/>
            <a:ext cx="11879579" cy="659288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5" indent="0" algn="r" rtl="1">
              <a:buNone/>
              <a:defRPr sz="3300" b="1" u="sng" baseline="0">
                <a:solidFill>
                  <a:schemeClr val="tx1"/>
                </a:solidFill>
                <a:cs typeface="B Titr" pitchFamily="2" charset="-78"/>
              </a:defRPr>
            </a:lvl1pPr>
          </a:lstStyle>
          <a:p>
            <a:pPr lvl="0"/>
            <a:r>
              <a:rPr lang="fa-IR" dirty="0"/>
              <a:t>مواد و روش ها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/>
          </p:nvPr>
        </p:nvSpPr>
        <p:spPr>
          <a:xfrm>
            <a:off x="12725249" y="23088267"/>
            <a:ext cx="11885529" cy="86531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4325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itchFamily="2" charset="-78"/>
              </a:defRPr>
            </a:lvl1pPr>
            <a:lvl2pPr marL="1218699" indent="-468730">
              <a:defRPr sz="2100">
                <a:latin typeface="Trebuchet MS" pitchFamily="34" charset="0"/>
              </a:defRPr>
            </a:lvl2pPr>
            <a:lvl3pPr marL="1687429" indent="-468730">
              <a:defRPr sz="2100">
                <a:latin typeface="Trebuchet MS" pitchFamily="34" charset="0"/>
              </a:defRPr>
            </a:lvl3pPr>
            <a:lvl4pPr marL="2203032" indent="-515604">
              <a:defRPr sz="2100">
                <a:latin typeface="Trebuchet MS" pitchFamily="34" charset="0"/>
              </a:defRPr>
            </a:lvl4pPr>
            <a:lvl5pPr marL="2578016" indent="-374985">
              <a:defRPr sz="2100">
                <a:latin typeface="Trebuchet MS" pitchFamily="34" charset="0"/>
              </a:defRPr>
            </a:lvl5pPr>
          </a:lstStyle>
          <a:p>
            <a:pPr lvl="0"/>
            <a:endParaRPr lang="fa-IR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18978" y="6425829"/>
            <a:ext cx="11898341" cy="84453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3605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anose="00000400000000000000" pitchFamily="2" charset="-78"/>
              </a:defRPr>
            </a:lvl1pPr>
            <a:lvl2pPr marL="1218699" indent="-468730">
              <a:defRPr sz="2100">
                <a:latin typeface="Trebuchet MS" pitchFamily="34" charset="0"/>
              </a:defRPr>
            </a:lvl2pPr>
            <a:lvl3pPr marL="1687429" indent="-468730">
              <a:defRPr sz="2100">
                <a:latin typeface="Trebuchet MS" pitchFamily="34" charset="0"/>
              </a:defRPr>
            </a:lvl3pPr>
            <a:lvl4pPr marL="2203032" indent="-515604">
              <a:defRPr sz="2100">
                <a:latin typeface="Trebuchet MS" pitchFamily="34" charset="0"/>
              </a:defRPr>
            </a:lvl4pPr>
            <a:lvl5pPr marL="2578016" indent="-374985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9394" y="5802886"/>
            <a:ext cx="11888949" cy="659288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3605" indent="0" algn="r" rtl="1">
              <a:buNone/>
              <a:defRPr sz="3300" b="1" u="sng" baseline="0">
                <a:solidFill>
                  <a:schemeClr val="tx1"/>
                </a:solidFill>
                <a:cs typeface="B Titr" panose="00000700000000000000" pitchFamily="2" charset="-78"/>
              </a:defRPr>
            </a:lvl1pPr>
          </a:lstStyle>
          <a:p>
            <a:pPr lvl="0"/>
            <a:r>
              <a:rPr lang="fa-IR"/>
              <a:t>نتایج و بحث</a:t>
            </a:r>
            <a:endParaRPr lang="en-US" dirty="0"/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44635" y="23283356"/>
            <a:ext cx="11891854" cy="659288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3605" indent="0" algn="r" rtl="1">
              <a:buNone/>
              <a:defRPr sz="3300" b="1" u="sng" baseline="0">
                <a:solidFill>
                  <a:schemeClr val="tx1"/>
                </a:solidFill>
                <a:cs typeface="B Titr" panose="00000700000000000000" pitchFamily="2" charset="-78"/>
              </a:defRPr>
            </a:lvl1pPr>
          </a:lstStyle>
          <a:p>
            <a:pPr lvl="0"/>
            <a:r>
              <a:rPr lang="fa-IR" dirty="0"/>
              <a:t>منابع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96"/>
          </p:nvPr>
        </p:nvSpPr>
        <p:spPr>
          <a:xfrm>
            <a:off x="534218" y="23953580"/>
            <a:ext cx="11899368" cy="84453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3605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anose="00000400000000000000" pitchFamily="2" charset="-78"/>
              </a:defRPr>
            </a:lvl1pPr>
            <a:lvl2pPr marL="1218699" indent="-468730">
              <a:defRPr sz="2100">
                <a:latin typeface="Trebuchet MS" pitchFamily="34" charset="0"/>
              </a:defRPr>
            </a:lvl2pPr>
            <a:lvl3pPr marL="1687429" indent="-468730">
              <a:defRPr sz="2100">
                <a:latin typeface="Trebuchet MS" pitchFamily="34" charset="0"/>
              </a:defRPr>
            </a:lvl3pPr>
            <a:lvl4pPr marL="2203032" indent="-515604">
              <a:defRPr sz="2100">
                <a:latin typeface="Trebuchet MS" pitchFamily="34" charset="0"/>
              </a:defRPr>
            </a:lvl4pPr>
            <a:lvl5pPr marL="2578016" indent="-374985">
              <a:defRPr sz="2100">
                <a:latin typeface="Trebuchet MS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97" hasCustomPrompt="1"/>
          </p:nvPr>
        </p:nvSpPr>
        <p:spPr>
          <a:xfrm>
            <a:off x="529397" y="20213054"/>
            <a:ext cx="11898341" cy="84453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3605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anose="00000400000000000000" pitchFamily="2" charset="-78"/>
              </a:defRPr>
            </a:lvl1pPr>
            <a:lvl2pPr marL="1218699" indent="-468730">
              <a:defRPr sz="2100">
                <a:latin typeface="Trebuchet MS" pitchFamily="34" charset="0"/>
              </a:defRPr>
            </a:lvl2pPr>
            <a:lvl3pPr marL="1687429" indent="-468730">
              <a:defRPr sz="2100">
                <a:latin typeface="Trebuchet MS" pitchFamily="34" charset="0"/>
              </a:defRPr>
            </a:lvl3pPr>
            <a:lvl4pPr marL="2203032" indent="-515604">
              <a:defRPr sz="2100">
                <a:latin typeface="Trebuchet MS" pitchFamily="34" charset="0"/>
              </a:defRPr>
            </a:lvl4pPr>
            <a:lvl5pPr marL="2578016" indent="-374985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98" hasCustomPrompt="1"/>
          </p:nvPr>
        </p:nvSpPr>
        <p:spPr>
          <a:xfrm>
            <a:off x="539812" y="19590111"/>
            <a:ext cx="11888949" cy="659288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3605" indent="0" algn="r" rtl="1">
              <a:buNone/>
              <a:defRPr sz="3300" b="1" u="sng" baseline="0">
                <a:solidFill>
                  <a:schemeClr val="tx1"/>
                </a:solidFill>
                <a:cs typeface="B Titr" panose="00000700000000000000" pitchFamily="2" charset="-78"/>
              </a:defRPr>
            </a:lvl1pPr>
          </a:lstStyle>
          <a:p>
            <a:pPr lvl="0"/>
            <a:r>
              <a:rPr lang="fa-IR" dirty="0"/>
              <a:t>تشکر و قدردانی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0B434-06DD-1C28-1312-2311F1595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138" y="2400300"/>
            <a:ext cx="8124825" cy="83994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715B6D-F5BE-DEBA-EBD4-265C1A6F34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709275" y="5183188"/>
            <a:ext cx="12753975" cy="255825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9210F-C741-6FE6-B0BC-DBCDE0E1C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138" y="10799763"/>
            <a:ext cx="8124825" cy="200088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8D550-2A9A-2BFA-AB7E-F76800762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11/03/1446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B2EA3-ECC3-83EF-F2ED-81F863FF3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D56D6-880F-5DAF-5F88-B947A8799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5667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BB642-0A61-6B0F-8B78-860045979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D61058-21E2-63E5-1576-18233BA1A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9799D-0394-29B3-F359-F1B8C67BA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11/03/1446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6695E-AFC8-AF81-07CD-7DE063C9E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1A78C-9431-ED98-713B-6F0124A8E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67224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262813-FE65-6D3D-AC3F-C09BD238D2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8029238" y="1916113"/>
            <a:ext cx="5430837" cy="30508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C611C9-4FE5-D12F-E4DD-D338FDF880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31963" y="1916113"/>
            <a:ext cx="16144875" cy="30508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6AB05-B167-50F7-52C5-2DFDA2C06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11/03/1446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B18AC-C366-9739-A387-D4C9F0EDD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DF129-E56B-2CB5-AD17-7B003BF7E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230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62876-14DC-59A1-D6C2-3966D1B06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600" y="5891213"/>
            <a:ext cx="18892838" cy="1253331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B70EC3-7C6C-B00E-F2CE-309B2C543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600" y="18908713"/>
            <a:ext cx="18892838" cy="86915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BC4C0-B106-116E-C182-F5E365A03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11/03/1446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5EC2D-9F61-FB19-FBAC-3E6941C54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74501-D0ED-D232-9DF0-2880F583F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8318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CAE7-F27A-4AF7-DCD8-EF544190C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855F3-FB0E-5D7C-9F35-BBE9728A8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DA2F7-34D9-5FB8-CEF6-A9001929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11/03/1446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9BA2C-C4D9-577C-E0C5-0BDACBA4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D20BA-9C4A-BD49-FB79-E003E499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4479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EA628-2EB6-0EE5-110F-D6FC2707B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263" y="8975725"/>
            <a:ext cx="21728112" cy="149748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19BEE-0C12-DA74-1B2B-11F0C79F9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9263" y="24091900"/>
            <a:ext cx="21728112" cy="7874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C98A2-9EEC-4E65-A238-DCDF92469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11/03/1446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D560E-E697-DD65-6F27-095DF6390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3846A-746C-5A82-B8DB-E4E93D7AB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8904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06158-9C0F-3E36-E32B-4B5EA58BB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DFB2B-E100-B08B-B11A-469A8D6FB4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1963" y="9583738"/>
            <a:ext cx="10787062" cy="22840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51651-EFB1-02AB-B3D8-9409275B2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71425" y="9583738"/>
            <a:ext cx="10788650" cy="22840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5B3CBA-4F1C-BD2E-215D-A2EA5E0AD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11/03/1446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37B5AD-B60E-AEC2-79D5-09739F20D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4BDA4-4F8F-EC5C-A90B-2C72E3502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2286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CC0F2-9453-5D10-D234-4C365EEDC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138" y="1916113"/>
            <a:ext cx="21728112" cy="695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028E1-5CB8-C9CE-1EEC-20D5F9EAF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5138" y="8824913"/>
            <a:ext cx="10656887" cy="4324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3E653-5B05-CEE1-3BF4-F4BCF7A18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35138" y="13149263"/>
            <a:ext cx="10656887" cy="19342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42CEE5-93AE-E7DE-1405-B2DF663C6A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753975" y="8824913"/>
            <a:ext cx="10709275" cy="4324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80FE2D-49AA-3E90-29DD-3448FA2DD4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53975" y="13149263"/>
            <a:ext cx="10709275" cy="19342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B65A68-CEA1-8176-2B5A-D82526DFF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11/03/1446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414E56-8A2A-604F-DBC4-84CAF9D1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99CDC7-7B67-4867-947A-7EB738008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601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F4A3A-E4CD-7E31-5E70-4E0A17D41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C6C6C7-7911-A3EF-6F6A-69EE877BE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11/03/1446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BE59A-D3CD-DA92-187D-A1990808E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9A84EE-CF70-FA65-6040-99616394F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52046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9AA2A8-10C0-694C-3433-C13CA9F64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11/03/1446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E8BEA-9BB2-DB52-36FE-A19713A0A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23B4F-8D01-E17A-1730-8F15A5A9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9916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B2866-C2F5-8075-6CDB-2D34D9546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138" y="2400300"/>
            <a:ext cx="8124825" cy="83994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3DF21-DF76-5B94-DED8-AF508E31A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9275" y="5183188"/>
            <a:ext cx="12753975" cy="255825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B212AA-2D01-88EE-AB35-1A24FB981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138" y="10799763"/>
            <a:ext cx="8124825" cy="200088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C15B5-A44C-ECB3-F7E3-6351BBC1A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11/03/1446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DBE9B8-63D1-592B-4EAA-85A0C5A24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D80B90-22FF-5C9A-E0DB-81C74419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2053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  <a:alpha val="46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background.png"/>
          <p:cNvPicPr>
            <a:picLocks noChangeAspect="1"/>
          </p:cNvPicPr>
          <p:nvPr userDrawn="1"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76198"/>
            <a:ext cx="25192038" cy="3560804"/>
          </a:xfrm>
          <a:prstGeom prst="rect">
            <a:avLst/>
          </a:prstGeom>
        </p:spPr>
      </p:pic>
      <p:pic>
        <p:nvPicPr>
          <p:cNvPr id="27" name="Picture 26" descr="wall-2.png"/>
          <p:cNvPicPr>
            <a:picLocks noChangeAspect="1"/>
          </p:cNvPicPr>
          <p:nvPr userDrawn="1"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324866"/>
            <a:ext cx="25192038" cy="31673852"/>
          </a:xfrm>
          <a:prstGeom prst="rect">
            <a:avLst/>
          </a:prstGeom>
        </p:spPr>
      </p:pic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525423" y="8327642"/>
            <a:ext cx="11891684" cy="27166253"/>
          </a:xfrm>
          <a:prstGeom prst="roundRect">
            <a:avLst>
              <a:gd name="adj" fmla="val 5902"/>
            </a:avLst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4996" tIns="37497" rIns="74996" bIns="37497" anchor="ctr"/>
          <a:lstStyle/>
          <a:p>
            <a:pPr>
              <a:defRPr/>
            </a:pPr>
            <a:endParaRPr lang="en-US" sz="7100" dirty="0"/>
          </a:p>
        </p:txBody>
      </p:sp>
      <p:sp>
        <p:nvSpPr>
          <p:cNvPr id="2" name="Rectangle 33">
            <a:extLst>
              <a:ext uri="{FF2B5EF4-FFF2-40B4-BE49-F238E27FC236}">
                <a16:creationId xmlns:a16="http://schemas.microsoft.com/office/drawing/2014/main" id="{B568DFFE-2F87-EBC0-AC1B-D919783C6E6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774933" y="8327642"/>
            <a:ext cx="11891684" cy="27166253"/>
          </a:xfrm>
          <a:prstGeom prst="roundRect">
            <a:avLst>
              <a:gd name="adj" fmla="val 5902"/>
            </a:avLst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4996" tIns="37497" rIns="74996" bIns="37497" anchor="ctr"/>
          <a:lstStyle/>
          <a:p>
            <a:pPr>
              <a:defRPr/>
            </a:pPr>
            <a:endParaRPr lang="en-US" sz="71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F6D88B-BF63-C2D1-1EC9-7493643D9EE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9"/>
          <a:stretch/>
        </p:blipFill>
        <p:spPr>
          <a:xfrm>
            <a:off x="0" y="-76198"/>
            <a:ext cx="25192038" cy="46656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3599848" rtl="0" eaLnBrk="1" latinLnBrk="0" hangingPunct="1">
        <a:spcBef>
          <a:spcPct val="0"/>
        </a:spcBef>
        <a:buNone/>
        <a:defRPr sz="72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349943" indent="-1349943" algn="l" defTabSz="3599848" rtl="0" eaLnBrk="1" latinLnBrk="0" hangingPunct="1">
        <a:spcBef>
          <a:spcPct val="20000"/>
        </a:spcBef>
        <a:buFont typeface="Arial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2924877" indent="-1124953" algn="l" defTabSz="3599848" rtl="0" eaLnBrk="1" latinLnBrk="0" hangingPunct="1">
        <a:spcBef>
          <a:spcPct val="20000"/>
        </a:spcBef>
        <a:buFont typeface="Arial" pitchFamily="34" charset="0"/>
        <a:buChar char="–"/>
        <a:defRPr sz="11100" kern="1200">
          <a:solidFill>
            <a:schemeClr val="tx1"/>
          </a:solidFill>
          <a:latin typeface="+mn-lt"/>
          <a:ea typeface="+mn-ea"/>
          <a:cs typeface="+mn-cs"/>
        </a:defRPr>
      </a:lvl2pPr>
      <a:lvl3pPr marL="4499811" indent="-899963" algn="l" defTabSz="3599848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6299735" indent="-899963" algn="l" defTabSz="3599848" rtl="0" eaLnBrk="1" latinLnBrk="0" hangingPunct="1">
        <a:spcBef>
          <a:spcPct val="20000"/>
        </a:spcBef>
        <a:buFont typeface="Arial" pitchFamily="34" charset="0"/>
        <a:buChar char="–"/>
        <a:defRPr sz="7900" kern="1200">
          <a:solidFill>
            <a:schemeClr val="tx1"/>
          </a:solidFill>
          <a:latin typeface="+mn-lt"/>
          <a:ea typeface="+mn-ea"/>
          <a:cs typeface="+mn-cs"/>
        </a:defRPr>
      </a:lvl4pPr>
      <a:lvl5pPr marL="8099658" indent="-899963" algn="l" defTabSz="3599848" rtl="0" eaLnBrk="1" latinLnBrk="0" hangingPunct="1">
        <a:spcBef>
          <a:spcPct val="20000"/>
        </a:spcBef>
        <a:buFont typeface="Arial" pitchFamily="34" charset="0"/>
        <a:buChar char="»"/>
        <a:defRPr sz="7900" kern="1200">
          <a:solidFill>
            <a:schemeClr val="tx1"/>
          </a:solidFill>
          <a:latin typeface="+mn-lt"/>
          <a:ea typeface="+mn-ea"/>
          <a:cs typeface="+mn-cs"/>
        </a:defRPr>
      </a:lvl5pPr>
      <a:lvl6pPr marL="9899583" indent="-899963" algn="l" defTabSz="3599848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6pPr>
      <a:lvl7pPr marL="11699506" indent="-899963" algn="l" defTabSz="3599848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7pPr>
      <a:lvl8pPr marL="13499431" indent="-899963" algn="l" defTabSz="3599848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8pPr>
      <a:lvl9pPr marL="15299355" indent="-899963" algn="l" defTabSz="3599848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799925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599848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399772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199696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8999621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799546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599469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399394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8A5191-7E89-A543-47BA-6CB4D41BB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963" y="1916113"/>
            <a:ext cx="21728112" cy="695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5B123-E8B1-3FE4-0F13-7CEA33A7F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1963" y="9583738"/>
            <a:ext cx="21728112" cy="22840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672E0-785A-F514-5CDF-D0515E2E3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1963" y="33366075"/>
            <a:ext cx="5668962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7232-32A5-45AE-9E93-CEDC74EFB2CF}" type="datetimeFigureOut">
              <a:rPr lang="fa-IR" smtClean="0"/>
              <a:t>11/03/1446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A7FE5-6C8A-A67B-AB4F-02469C9C95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5488" y="33366075"/>
            <a:ext cx="8501062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C3368-A218-D340-7481-3F2C50DB0A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1113" y="33366075"/>
            <a:ext cx="5668962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61575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Text Placeholder 463"/>
          <p:cNvSpPr>
            <a:spLocks noGrp="1"/>
          </p:cNvSpPr>
          <p:nvPr>
            <p:ph type="body" sz="quarter" idx="25"/>
          </p:nvPr>
        </p:nvSpPr>
        <p:spPr>
          <a:xfrm>
            <a:off x="12710530" y="8603982"/>
            <a:ext cx="11888795" cy="767010"/>
          </a:xfrm>
        </p:spPr>
        <p:txBody>
          <a:bodyPr/>
          <a:lstStyle/>
          <a:p>
            <a:pPr algn="r" rtl="1"/>
            <a:r>
              <a:rPr lang="fa-IR" sz="4000" u="none" dirty="0">
                <a:solidFill>
                  <a:sysClr val="windowText" lastClr="000000"/>
                </a:solidFill>
                <a:latin typeface="Calibri"/>
                <a:cs typeface="B Mitra" panose="00000400000000000000" pitchFamily="2" charset="-78"/>
              </a:rPr>
              <a:t>چکیده</a:t>
            </a:r>
          </a:p>
        </p:txBody>
      </p:sp>
      <p:sp>
        <p:nvSpPr>
          <p:cNvPr id="3" name="TextBox 60">
            <a:extLst>
              <a:ext uri="{FF2B5EF4-FFF2-40B4-BE49-F238E27FC236}">
                <a16:creationId xmlns:a16="http://schemas.microsoft.com/office/drawing/2014/main" id="{29AA1307-AF09-F17B-9D49-FB8F2B533972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2637579" y="5213935"/>
            <a:ext cx="20430502" cy="241603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45713" rIns="91425" bIns="45713">
            <a:spAutoFit/>
          </a:bodyPr>
          <a:lstStyle/>
          <a:p>
            <a:pPr algn="ctr" defTabSz="2949397" rtl="1" fontAlgn="base">
              <a:spcAft>
                <a:spcPts val="1500"/>
              </a:spcAft>
            </a:pPr>
            <a:r>
              <a:rPr lang="fa-IR" sz="5400" b="1" dirty="0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عنوان مقاله (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anose="00000400000000000000" pitchFamily="2" charset="-78"/>
              </a:rPr>
              <a:t>B Mitra 54</a:t>
            </a:r>
            <a:r>
              <a:rPr lang="fa-IR" sz="5400" b="1" dirty="0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)</a:t>
            </a:r>
            <a:endParaRPr lang="en-US" sz="5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algn="ctr" defTabSz="2949397" rtl="1" fontAlgn="base">
              <a:spcAft>
                <a:spcPts val="1500"/>
              </a:spcAft>
            </a:pPr>
            <a:r>
              <a:rPr lang="fa-IR" sz="4000" b="1" dirty="0" err="1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نويسنده</a:t>
            </a:r>
            <a:r>
              <a:rPr lang="fa-IR" sz="4000" b="1" dirty="0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اول</a:t>
            </a:r>
            <a:r>
              <a:rPr lang="fa-IR" sz="4000" dirty="0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fa-IR" sz="4000" baseline="30000" dirty="0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*</a:t>
            </a:r>
            <a:r>
              <a:rPr lang="fa-IR" sz="4000" b="1" dirty="0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، </a:t>
            </a:r>
            <a:r>
              <a:rPr lang="fa-IR" sz="4000" b="1" dirty="0" err="1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نويسنده</a:t>
            </a:r>
            <a:r>
              <a:rPr lang="fa-IR" sz="4000" b="1" dirty="0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دوم، </a:t>
            </a:r>
            <a:r>
              <a:rPr lang="fa-IR" sz="4000" b="1" dirty="0" err="1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نويسنده</a:t>
            </a:r>
            <a:r>
              <a:rPr lang="fa-IR" sz="4000" b="1" dirty="0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سوم</a:t>
            </a:r>
            <a:r>
              <a:rPr lang="fa-IR" sz="4000" baseline="30000" dirty="0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fa-IR" sz="4000" b="1" dirty="0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(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 Mitra 40</a:t>
            </a:r>
            <a:r>
              <a:rPr lang="fa-IR" sz="4000" b="1" dirty="0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 </a:t>
            </a:r>
          </a:p>
          <a:p>
            <a:pPr algn="ctr" defTabSz="2949397" rtl="1" fontAlgn="base">
              <a:spcAft>
                <a:spcPts val="1500"/>
              </a:spcAft>
            </a:pPr>
            <a:r>
              <a:rPr lang="fa-IR" sz="3200" dirty="0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*  مشخصات </a:t>
            </a:r>
            <a:r>
              <a:rPr lang="fa-IR" sz="3200" dirty="0" err="1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نويسنده</a:t>
            </a:r>
            <a:r>
              <a:rPr lang="fa-IR" sz="3200" dirty="0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مسئول  (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anose="00000400000000000000" pitchFamily="2" charset="-78"/>
              </a:rPr>
              <a:t>B 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Mitra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anose="00000400000000000000" pitchFamily="2" charset="-78"/>
              </a:rPr>
              <a:t> 32</a:t>
            </a:r>
            <a:r>
              <a:rPr lang="fa-IR" sz="3200" dirty="0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)، 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anose="00000400000000000000" pitchFamily="2" charset="-78"/>
              </a:rPr>
              <a:t>abc@def.ac.ir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8B6FE7E-D2EC-C390-4DE7-DBDCBE99D652}"/>
              </a:ext>
            </a:extLst>
          </p:cNvPr>
          <p:cNvSpPr txBox="1">
            <a:spLocks/>
          </p:cNvSpPr>
          <p:nvPr/>
        </p:nvSpPr>
        <p:spPr>
          <a:xfrm>
            <a:off x="515660" y="23840095"/>
            <a:ext cx="11879579" cy="767010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0" indent="0" algn="r" defTabSz="3599776" rtl="1" eaLnBrk="1" latinLnBrk="0" hangingPunct="1">
              <a:spcBef>
                <a:spcPct val="20000"/>
              </a:spcBef>
              <a:buFont typeface="Arial" pitchFamily="34" charset="0"/>
              <a:buNone/>
              <a:defRPr sz="3300" b="1" u="sng" kern="1200" baseline="0">
                <a:solidFill>
                  <a:schemeClr val="tx1"/>
                </a:solidFill>
                <a:latin typeface="+mn-lt"/>
                <a:ea typeface="+mn-ea"/>
                <a:cs typeface="B Titr" pitchFamily="2" charset="-78"/>
              </a:defRPr>
            </a:lvl1pPr>
            <a:lvl2pPr marL="2924818" indent="-1124930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9972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9960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99496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99385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99272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9916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29904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5" defTabSz="3599848">
              <a:defRPr/>
            </a:pPr>
            <a:r>
              <a:rPr lang="fa-IR" sz="4000" u="none" dirty="0">
                <a:solidFill>
                  <a:sysClr val="windowText" lastClr="000000"/>
                </a:solidFill>
                <a:latin typeface="Calibri"/>
                <a:cs typeface="B Mitra" panose="00000400000000000000" pitchFamily="2" charset="-78"/>
              </a:rPr>
              <a:t>نتیجه گیری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D1350F-32AB-3D1F-7782-974927F04290}"/>
              </a:ext>
            </a:extLst>
          </p:cNvPr>
          <p:cNvSpPr/>
          <p:nvPr/>
        </p:nvSpPr>
        <p:spPr>
          <a:xfrm>
            <a:off x="530583" y="6283795"/>
            <a:ext cx="185018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4400" b="1" dirty="0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كدمقاله: </a:t>
            </a:r>
            <a:endParaRPr lang="fa-IR" sz="4400" b="1" dirty="0">
              <a:cs typeface="B Mitra" panose="00000400000000000000" pitchFamily="2" charset="-78"/>
            </a:endParaRPr>
          </a:p>
          <a:p>
            <a:pPr algn="ctr" rtl="1"/>
            <a:r>
              <a:rPr lang="fa-IR" sz="4400" b="1" dirty="0">
                <a:solidFill>
                  <a:srgbClr val="000000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0000</a:t>
            </a:r>
            <a:endParaRPr lang="en-US" sz="4800" b="1" dirty="0">
              <a:solidFill>
                <a:srgbClr val="000000"/>
              </a:solidFill>
              <a:latin typeface="Arial" panose="020B0604020202090204" pitchFamily="34" charset="0"/>
              <a:ea typeface="Times New Roman" panose="02020603050405020304" pitchFamily="18" charset="0"/>
              <a:cs typeface="B Mitra" panose="00000400000000000000" pitchFamily="2" charset="-78"/>
            </a:endParaRP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8A0CF55F-B776-EF5B-85C1-919EEE636ACC}"/>
              </a:ext>
            </a:extLst>
          </p:cNvPr>
          <p:cNvSpPr txBox="1">
            <a:spLocks/>
          </p:cNvSpPr>
          <p:nvPr/>
        </p:nvSpPr>
        <p:spPr>
          <a:xfrm>
            <a:off x="515661" y="31923975"/>
            <a:ext cx="11879579" cy="767010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0" indent="0" algn="r" defTabSz="3599776" rtl="1" eaLnBrk="1" latinLnBrk="0" hangingPunct="1">
              <a:spcBef>
                <a:spcPct val="20000"/>
              </a:spcBef>
              <a:buFont typeface="Arial" pitchFamily="34" charset="0"/>
              <a:buNone/>
              <a:defRPr sz="3300" b="1" u="sng" kern="1200" baseline="0">
                <a:solidFill>
                  <a:schemeClr val="tx1"/>
                </a:solidFill>
                <a:latin typeface="+mn-lt"/>
                <a:ea typeface="+mn-ea"/>
                <a:cs typeface="B Titr" pitchFamily="2" charset="-78"/>
              </a:defRPr>
            </a:lvl1pPr>
            <a:lvl2pPr marL="2924818" indent="-1124930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9972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9960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99496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99385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99272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9916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29904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5" defTabSz="3599848">
              <a:defRPr/>
            </a:pPr>
            <a:r>
              <a:rPr lang="fa-IR" sz="4000" u="none" dirty="0">
                <a:solidFill>
                  <a:sysClr val="windowText" lastClr="000000"/>
                </a:solidFill>
                <a:latin typeface="Calibri"/>
                <a:cs typeface="B Mitra" panose="00000400000000000000" pitchFamily="2" charset="-78"/>
              </a:rPr>
              <a:t>منابع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A4E47A-69B9-CCBF-0FFE-E344918C8DC0}"/>
              </a:ext>
            </a:extLst>
          </p:cNvPr>
          <p:cNvSpPr txBox="1"/>
          <p:nvPr/>
        </p:nvSpPr>
        <p:spPr>
          <a:xfrm>
            <a:off x="12827296" y="9512656"/>
            <a:ext cx="11667640" cy="12095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Low" rtl="1">
              <a:buFont typeface="Wingdings" panose="05000000000000000000" pitchFamily="2" charset="2"/>
              <a:buChar char="Ø"/>
            </a:pPr>
            <a:r>
              <a:rPr lang="fa-IR" sz="4000" dirty="0">
                <a:solidFill>
                  <a:srgbClr val="FF0000"/>
                </a:solidFill>
                <a:cs typeface="B Mitra" panose="00000400000000000000" pitchFamily="2" charset="-78"/>
              </a:rPr>
              <a:t>نحوه</a:t>
            </a:r>
            <a:r>
              <a:rPr lang="en-US" sz="4000" dirty="0">
                <a:solidFill>
                  <a:srgbClr val="FF0000"/>
                </a:solidFill>
                <a:cs typeface="B Mitra" panose="00000400000000000000" pitchFamily="2" charset="-78"/>
              </a:rPr>
              <a:t> </a:t>
            </a:r>
            <a:r>
              <a:rPr lang="fa-IR" sz="4000" dirty="0">
                <a:solidFill>
                  <a:srgbClr val="FF0000"/>
                </a:solidFill>
                <a:cs typeface="B Mitra" panose="00000400000000000000" pitchFamily="2" charset="-78"/>
              </a:rPr>
              <a:t>تهیه پوستر</a:t>
            </a:r>
          </a:p>
          <a:p>
            <a:pPr algn="justLow" rtl="1"/>
            <a:endParaRPr lang="en-US" sz="2800" dirty="0">
              <a:cs typeface="B Mitra" panose="00000400000000000000" pitchFamily="2" charset="-78"/>
            </a:endParaRPr>
          </a:p>
          <a:p>
            <a:pPr algn="justLow" rtl="1">
              <a:lnSpc>
                <a:spcPct val="150000"/>
              </a:lnSpc>
            </a:pPr>
            <a:r>
              <a:rPr lang="en-US" sz="3200" dirty="0">
                <a:cs typeface="B Mitra" panose="00000400000000000000" pitchFamily="2" charset="-78"/>
              </a:rPr>
              <a:t> </a:t>
            </a:r>
            <a:r>
              <a:rPr lang="ar-SA" sz="3200" dirty="0">
                <a:cs typeface="B Mitra" panose="00000400000000000000" pitchFamily="2" charset="-78"/>
              </a:rPr>
              <a:t>از کلیه نویسندگان محترم که مقاله آن‌ها به شکل پوستر پذیرفته شده خواهشمند است پوستر مقاله خود را با مشخصات زیر تهيه فرمايند:</a:t>
            </a:r>
            <a:endParaRPr lang="en-US" sz="3200" dirty="0">
              <a:cs typeface="B Mitra" panose="00000400000000000000" pitchFamily="2" charset="-78"/>
            </a:endParaRPr>
          </a:p>
          <a:p>
            <a:pPr algn="justLow" rtl="1"/>
            <a:endParaRPr lang="en-US" sz="2800" dirty="0">
              <a:cs typeface="B Mitra" panose="00000400000000000000" pitchFamily="2" charset="-78"/>
            </a:endParaRPr>
          </a:p>
          <a:p>
            <a:pPr marL="457200" lvl="0" indent="-457200" algn="justLow" rtl="1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ar-SA" sz="2800" dirty="0">
                <a:cs typeface="B Mitra" panose="00000400000000000000" pitchFamily="2" charset="-78"/>
              </a:rPr>
              <a:t>اندازه پوستر 70 در 100 سانتي</a:t>
            </a:r>
            <a:r>
              <a:rPr lang="fa-IR" sz="2800" dirty="0">
                <a:cs typeface="B Mitra" panose="00000400000000000000" pitchFamily="2" charset="-78"/>
              </a:rPr>
              <a:t>‌</a:t>
            </a:r>
            <a:r>
              <a:rPr lang="ar-SA" sz="2800" dirty="0">
                <a:cs typeface="B Mitra" panose="00000400000000000000" pitchFamily="2" charset="-78"/>
              </a:rPr>
              <a:t>متر و به صورت عمودی</a:t>
            </a:r>
            <a:r>
              <a:rPr lang="fa-IR" sz="2800" dirty="0">
                <a:cs typeface="B Mitra" panose="00000400000000000000" pitchFamily="2" charset="-78"/>
              </a:rPr>
              <a:t> باشد (از همین فایل استفاده کنید)</a:t>
            </a:r>
          </a:p>
          <a:p>
            <a:pPr lvl="0" algn="justLow" rtl="1">
              <a:buClr>
                <a:srgbClr val="7030A0"/>
              </a:buClr>
            </a:pPr>
            <a:endParaRPr lang="fa-IR" sz="2800" dirty="0">
              <a:cs typeface="B Mitra" panose="00000400000000000000" pitchFamily="2" charset="-78"/>
            </a:endParaRPr>
          </a:p>
          <a:p>
            <a:pPr marL="457200" lvl="0" indent="-457200" algn="justLow" rtl="1">
              <a:lnSpc>
                <a:spcPct val="150000"/>
              </a:lnSpc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ar-SA" sz="2800" dirty="0">
                <a:cs typeface="B Mitra" panose="00000400000000000000" pitchFamily="2" charset="-78"/>
              </a:rPr>
              <a:t>نوع قلم </a:t>
            </a:r>
            <a:r>
              <a:rPr lang="fa-IR" sz="2800" dirty="0">
                <a:cs typeface="B Mitra" panose="00000400000000000000" pitchFamily="2" charset="-78"/>
              </a:rPr>
              <a:t>متن</a:t>
            </a:r>
            <a:r>
              <a:rPr lang="en-US" sz="2800" dirty="0">
                <a:cs typeface="B Mitra" panose="00000400000000000000" pitchFamily="2" charset="-78"/>
              </a:rPr>
              <a:t> </a:t>
            </a:r>
            <a:r>
              <a:rPr lang="en-US" sz="2600" dirty="0">
                <a:cs typeface="B Mitra" panose="00000400000000000000" pitchFamily="2" charset="-78"/>
              </a:rPr>
              <a:t>B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anose="00000400000000000000" pitchFamily="2" charset="-78"/>
              </a:rPr>
              <a:t>Mitra</a:t>
            </a:r>
            <a:r>
              <a:rPr lang="en-US" sz="2600" dirty="0">
                <a:cs typeface="B Mitra" panose="00000400000000000000" pitchFamily="2" charset="-78"/>
              </a:rPr>
              <a:t> </a:t>
            </a:r>
            <a:r>
              <a:rPr lang="ar-SA" sz="2800" dirty="0">
                <a:cs typeface="B Mitra" panose="00000400000000000000" pitchFamily="2" charset="-78"/>
              </a:rPr>
              <a:t>باشد. </a:t>
            </a:r>
            <a:r>
              <a:rPr lang="fa-IR" sz="2800" dirty="0">
                <a:cs typeface="B Mitra" panose="00000400000000000000" pitchFamily="2" charset="-78"/>
              </a:rPr>
              <a:t>اندازه قلم متن </a:t>
            </a:r>
            <a:r>
              <a:rPr lang="ar-SA" sz="2800" dirty="0">
                <a:cs typeface="B Mitra" panose="00000400000000000000" pitchFamily="2" charset="-78"/>
              </a:rPr>
              <a:t>سرفصل‌ها </a:t>
            </a:r>
            <a:r>
              <a:rPr lang="fa-IR" sz="2800" dirty="0">
                <a:cs typeface="B Mitra" panose="00000400000000000000" pitchFamily="2" charset="-78"/>
              </a:rPr>
              <a:t>40 و </a:t>
            </a:r>
            <a:r>
              <a:rPr lang="fa-IR" sz="2800" b="1" dirty="0" err="1">
                <a:cs typeface="B Mitra" panose="00000400000000000000" pitchFamily="2" charset="-78"/>
              </a:rPr>
              <a:t>توپر</a:t>
            </a:r>
            <a:r>
              <a:rPr lang="fa-IR" sz="2800" dirty="0">
                <a:cs typeface="B Mitra" panose="00000400000000000000" pitchFamily="2" charset="-78"/>
              </a:rPr>
              <a:t>، </a:t>
            </a:r>
            <a:r>
              <a:rPr lang="ar-SA" sz="2800" dirty="0">
                <a:cs typeface="B Mitra" panose="00000400000000000000" pitchFamily="2" charset="-78"/>
              </a:rPr>
              <a:t> متن</a:t>
            </a:r>
            <a:r>
              <a:rPr lang="fa-IR" sz="2800" dirty="0">
                <a:cs typeface="B Mitra" panose="00000400000000000000" pitchFamily="2" charset="-78"/>
              </a:rPr>
              <a:t> اصلی</a:t>
            </a:r>
            <a:r>
              <a:rPr lang="ar-SA" sz="2800" dirty="0">
                <a:cs typeface="B Mitra" panose="00000400000000000000" pitchFamily="2" charset="-78"/>
              </a:rPr>
              <a:t> </a:t>
            </a:r>
            <a:r>
              <a:rPr lang="fa-IR" sz="2800" dirty="0">
                <a:cs typeface="B Mitra" panose="00000400000000000000" pitchFamily="2" charset="-78"/>
              </a:rPr>
              <a:t>28 و</a:t>
            </a:r>
            <a:r>
              <a:rPr lang="ar-SA" sz="2800" dirty="0">
                <a:cs typeface="B Mitra" panose="00000400000000000000" pitchFamily="2" charset="-78"/>
              </a:rPr>
              <a:t> اندازه </a:t>
            </a:r>
            <a:r>
              <a:rPr lang="fa-IR" sz="2800" dirty="0">
                <a:cs typeface="B Mitra" panose="00000400000000000000" pitchFamily="2" charset="-78"/>
              </a:rPr>
              <a:t>قلم کلمات</a:t>
            </a:r>
            <a:r>
              <a:rPr lang="ar-SA" sz="2800" dirty="0">
                <a:cs typeface="B Mitra" panose="00000400000000000000" pitchFamily="2" charset="-78"/>
              </a:rPr>
              <a:t> انگلیسی </a:t>
            </a:r>
            <a:r>
              <a:rPr lang="fa-IR" sz="2800" dirty="0">
                <a:cs typeface="B Mitra" panose="00000400000000000000" pitchFamily="2" charset="-78"/>
              </a:rPr>
              <a:t>26</a:t>
            </a:r>
            <a:r>
              <a:rPr lang="ar-SA" sz="2800" dirty="0">
                <a:cs typeface="B Mitra" panose="00000400000000000000" pitchFamily="2" charset="-78"/>
              </a:rPr>
              <a:t>  باشد).</a:t>
            </a:r>
            <a:endParaRPr lang="fa-IR" sz="2800" dirty="0">
              <a:cs typeface="B Mitra" panose="00000400000000000000" pitchFamily="2" charset="-78"/>
            </a:endParaRPr>
          </a:p>
          <a:p>
            <a:pPr lvl="0" algn="justLow" rtl="1">
              <a:buClr>
                <a:srgbClr val="7030A0"/>
              </a:buClr>
            </a:pPr>
            <a:endParaRPr lang="fa-IR" sz="2800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lvl="0" algn="justLow" rtl="1">
              <a:buClr>
                <a:srgbClr val="7030A0"/>
              </a:buClr>
            </a:pPr>
            <a:r>
              <a:rPr lang="fa-IR" sz="2800" dirty="0">
                <a:cs typeface="B Mitra" panose="00000400000000000000" pitchFamily="2" charset="-78"/>
              </a:rPr>
              <a:t>کد مقاله نیز در محل مورد نظر در پوستر وارد شود. </a:t>
            </a:r>
          </a:p>
          <a:p>
            <a:pPr lvl="0" algn="justLow" rtl="1">
              <a:buClr>
                <a:srgbClr val="7030A0"/>
              </a:buClr>
            </a:pPr>
            <a:endParaRPr lang="fa-IR" sz="2800" dirty="0">
              <a:cs typeface="B Mitra" panose="00000400000000000000" pitchFamily="2" charset="-78"/>
            </a:endParaRPr>
          </a:p>
          <a:p>
            <a:pPr marL="457200" lvl="0" indent="-457200" algn="justLow" rtl="1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cs typeface="B Mitra" panose="00000400000000000000" pitchFamily="2" charset="-78"/>
              </a:rPr>
              <a:t> </a:t>
            </a:r>
            <a:r>
              <a:rPr lang="ar-SA" sz="2800" dirty="0">
                <a:cs typeface="B Mitra" panose="00000400000000000000" pitchFamily="2" charset="-78"/>
              </a:rPr>
              <a:t>پوسترهای ارسالی باید به ترتیب، شامل موارد زیر باشد :</a:t>
            </a:r>
            <a:endParaRPr lang="en-US" sz="2800" dirty="0">
              <a:cs typeface="B Mitra" panose="00000400000000000000" pitchFamily="2" charset="-78"/>
            </a:endParaRPr>
          </a:p>
          <a:p>
            <a:pPr marL="457200" indent="-457200" algn="justLow" rtl="1">
              <a:buFont typeface="Wingdings" panose="05000000000000000000" pitchFamily="2" charset="2"/>
              <a:buChar char="ü"/>
            </a:pPr>
            <a:r>
              <a:rPr lang="ar-SA" sz="2800" dirty="0">
                <a:cs typeface="B Mitra" panose="00000400000000000000" pitchFamily="2" charset="-78"/>
              </a:rPr>
              <a:t>عنوان مقاله </a:t>
            </a:r>
            <a:endParaRPr lang="en-US" sz="2800" dirty="0">
              <a:cs typeface="B Mitra" panose="00000400000000000000" pitchFamily="2" charset="-78"/>
            </a:endParaRPr>
          </a:p>
          <a:p>
            <a:pPr marL="457200" indent="-457200" algn="justLow" rtl="1">
              <a:buFont typeface="Wingdings" panose="05000000000000000000" pitchFamily="2" charset="2"/>
              <a:buChar char="ü"/>
            </a:pPr>
            <a:r>
              <a:rPr lang="ar-SA" sz="2800" dirty="0">
                <a:cs typeface="B Mitra" panose="00000400000000000000" pitchFamily="2" charset="-78"/>
              </a:rPr>
              <a:t>اسامی نویسندگان </a:t>
            </a:r>
            <a:endParaRPr lang="en-US" sz="2800" dirty="0">
              <a:cs typeface="B Mitra" panose="00000400000000000000" pitchFamily="2" charset="-78"/>
            </a:endParaRPr>
          </a:p>
          <a:p>
            <a:pPr marL="457200" indent="-457200" algn="justLow" rtl="1">
              <a:buFont typeface="Wingdings" panose="05000000000000000000" pitchFamily="2" charset="2"/>
              <a:buChar char="ü"/>
            </a:pPr>
            <a:r>
              <a:rPr lang="ar-SA" sz="2800" dirty="0">
                <a:cs typeface="B Mitra" panose="00000400000000000000" pitchFamily="2" charset="-78"/>
              </a:rPr>
              <a:t>وابستگي سازماني</a:t>
            </a:r>
            <a:r>
              <a:rPr lang="fa-IR" sz="2800" dirty="0">
                <a:cs typeface="B Mitra" panose="00000400000000000000" pitchFamily="2" charset="-78"/>
              </a:rPr>
              <a:t> و</a:t>
            </a:r>
            <a:r>
              <a:rPr lang="ar-SA" sz="2800" dirty="0">
                <a:cs typeface="B Mitra" panose="00000400000000000000" pitchFamily="2" charset="-78"/>
              </a:rPr>
              <a:t> آدرس ايميل نويسنده مسئول </a:t>
            </a:r>
            <a:endParaRPr lang="fa-IR" sz="2800" dirty="0">
              <a:cs typeface="B Mitra" panose="00000400000000000000" pitchFamily="2" charset="-78"/>
            </a:endParaRPr>
          </a:p>
          <a:p>
            <a:pPr marL="457200" indent="-457200" algn="justLow" rtl="1">
              <a:buFont typeface="Wingdings" panose="05000000000000000000" pitchFamily="2" charset="2"/>
              <a:buChar char="ü"/>
            </a:pPr>
            <a:r>
              <a:rPr lang="fa-IR" sz="2800" dirty="0">
                <a:cs typeface="B Mitra" panose="00000400000000000000" pitchFamily="2" charset="-78"/>
              </a:rPr>
              <a:t>چکیده</a:t>
            </a:r>
            <a:endParaRPr lang="en-US" sz="2800" dirty="0">
              <a:cs typeface="B Mitra" panose="00000400000000000000" pitchFamily="2" charset="-78"/>
            </a:endParaRPr>
          </a:p>
          <a:p>
            <a:pPr marL="457200" indent="-457200" algn="justLow" rtl="1">
              <a:buFont typeface="Wingdings" panose="05000000000000000000" pitchFamily="2" charset="2"/>
              <a:buChar char="ü"/>
            </a:pPr>
            <a:r>
              <a:rPr lang="ar-SA" sz="2800" dirty="0">
                <a:cs typeface="B Mitra" panose="00000400000000000000" pitchFamily="2" charset="-78"/>
              </a:rPr>
              <a:t>مقدمه و هدف </a:t>
            </a:r>
            <a:endParaRPr lang="en-US" sz="2800" dirty="0">
              <a:cs typeface="B Mitra" panose="00000400000000000000" pitchFamily="2" charset="-78"/>
            </a:endParaRPr>
          </a:p>
          <a:p>
            <a:pPr marL="457200" indent="-457200" algn="justLow" rtl="1">
              <a:buFont typeface="Wingdings" panose="05000000000000000000" pitchFamily="2" charset="2"/>
              <a:buChar char="ü"/>
            </a:pPr>
            <a:r>
              <a:rPr lang="ar-SA" sz="2800" dirty="0">
                <a:cs typeface="B Mitra" panose="00000400000000000000" pitchFamily="2" charset="-78"/>
              </a:rPr>
              <a:t>مواد و روش‌ها </a:t>
            </a:r>
            <a:endParaRPr lang="en-US" sz="2800" dirty="0">
              <a:cs typeface="B Mitra" panose="00000400000000000000" pitchFamily="2" charset="-78"/>
            </a:endParaRPr>
          </a:p>
          <a:p>
            <a:pPr marL="457200" indent="-457200" algn="justLow" rtl="1">
              <a:buFont typeface="Wingdings" panose="05000000000000000000" pitchFamily="2" charset="2"/>
              <a:buChar char="ü"/>
            </a:pPr>
            <a:r>
              <a:rPr lang="ar-SA" sz="2800" dirty="0">
                <a:cs typeface="B Mitra" panose="00000400000000000000" pitchFamily="2" charset="-78"/>
              </a:rPr>
              <a:t>نتايج و بحث </a:t>
            </a:r>
            <a:endParaRPr lang="en-US" sz="2800" dirty="0">
              <a:cs typeface="B Mitra" panose="00000400000000000000" pitchFamily="2" charset="-78"/>
            </a:endParaRPr>
          </a:p>
          <a:p>
            <a:pPr marL="457200" indent="-457200" algn="justLow" rtl="1">
              <a:buFont typeface="Wingdings" panose="05000000000000000000" pitchFamily="2" charset="2"/>
              <a:buChar char="ü"/>
            </a:pPr>
            <a:r>
              <a:rPr lang="ar-SA" sz="2800" dirty="0">
                <a:cs typeface="B Mitra" panose="00000400000000000000" pitchFamily="2" charset="-78"/>
              </a:rPr>
              <a:t>نتيجه گيري </a:t>
            </a:r>
            <a:endParaRPr lang="en-US" sz="2800" dirty="0">
              <a:cs typeface="B Mitra" panose="00000400000000000000" pitchFamily="2" charset="-78"/>
            </a:endParaRPr>
          </a:p>
          <a:p>
            <a:pPr marL="457200" indent="-457200" algn="justLow" rtl="1">
              <a:buFont typeface="Wingdings" panose="05000000000000000000" pitchFamily="2" charset="2"/>
              <a:buChar char="ü"/>
            </a:pPr>
            <a:r>
              <a:rPr lang="ar-SA" sz="2800" dirty="0">
                <a:cs typeface="B Mitra" panose="00000400000000000000" pitchFamily="2" charset="-78"/>
              </a:rPr>
              <a:t>منابع </a:t>
            </a:r>
            <a:endParaRPr lang="en-US" sz="2800" dirty="0">
              <a:cs typeface="B Mitra" panose="00000400000000000000" pitchFamily="2" charset="-78"/>
            </a:endParaRPr>
          </a:p>
          <a:p>
            <a:pPr algn="justLow" rtl="1"/>
            <a:r>
              <a:rPr lang="en-US" sz="2800" dirty="0">
                <a:cs typeface="B Mitra" panose="00000400000000000000" pitchFamily="2" charset="-78"/>
              </a:rPr>
              <a:t> </a:t>
            </a:r>
            <a:endParaRPr lang="fa-IR" sz="2800" dirty="0">
              <a:cs typeface="B Mitra" panose="00000400000000000000" pitchFamily="2" charset="-78"/>
            </a:endParaRPr>
          </a:p>
          <a:p>
            <a:pPr algn="justLow" rtl="1"/>
            <a:r>
              <a:rPr lang="fa-I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B Mitra" panose="00000400000000000000" pitchFamily="2" charset="-78"/>
              </a:rPr>
              <a:t>نکته: </a:t>
            </a:r>
            <a:r>
              <a:rPr lang="fa-IR" sz="2800" dirty="0">
                <a:solidFill>
                  <a:srgbClr val="FF0000"/>
                </a:solidFill>
                <a:latin typeface="Times New Roman" panose="02020603050405020304" pitchFamily="18" charset="0"/>
                <a:cs typeface="B Mitra" panose="00000400000000000000" pitchFamily="2" charset="-78"/>
              </a:rPr>
              <a:t>عناوین </a:t>
            </a:r>
            <a:r>
              <a:rPr lang="fa-IR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B Mitra" panose="00000400000000000000" pitchFamily="2" charset="-78"/>
              </a:rPr>
              <a:t>شکل‌ها</a:t>
            </a:r>
            <a:r>
              <a:rPr lang="fa-IR" sz="2800" dirty="0">
                <a:solidFill>
                  <a:srgbClr val="FF0000"/>
                </a:solidFill>
                <a:latin typeface="Times New Roman" panose="02020603050405020304" pitchFamily="18" charset="0"/>
                <a:cs typeface="B Mitra" panose="00000400000000000000" pitchFamily="2" charset="-78"/>
              </a:rPr>
              <a:t> و جداول با قلم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B Mitra" panose="00000400000000000000" pitchFamily="2" charset="-78"/>
              </a:rPr>
              <a:t>B Mitra</a:t>
            </a:r>
            <a:r>
              <a:rPr lang="fa-IR" sz="2400" dirty="0">
                <a:solidFill>
                  <a:srgbClr val="FF0000"/>
                </a:solidFill>
                <a:latin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fa-IR" sz="2800" dirty="0">
                <a:solidFill>
                  <a:srgbClr val="FF0000"/>
                </a:solidFill>
                <a:latin typeface="Times New Roman" panose="02020603050405020304" pitchFamily="18" charset="0"/>
                <a:cs typeface="B Mitra" panose="00000400000000000000" pitchFamily="2" charset="-78"/>
              </a:rPr>
              <a:t>و اندازه 24 باشد. ابعاد تصاویر نیز  تا حد امکان مطابق تصویر پیشنهادی باشد.</a:t>
            </a:r>
            <a:endParaRPr lang="ar-SA" sz="2400" dirty="0">
              <a:solidFill>
                <a:srgbClr val="FF0000"/>
              </a:solidFill>
              <a:latin typeface="Times New Roman" panose="02020603050405020304" pitchFamily="18" charset="0"/>
              <a:cs typeface="B Mitra" panose="00000400000000000000" pitchFamily="2" charset="-7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7EA538-6C8B-46B8-8019-A31E0BC15590}"/>
              </a:ext>
            </a:extLst>
          </p:cNvPr>
          <p:cNvSpPr/>
          <p:nvPr/>
        </p:nvSpPr>
        <p:spPr>
          <a:xfrm>
            <a:off x="14578149" y="28264066"/>
            <a:ext cx="80229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dirty="0">
                <a:latin typeface="Times New Roman" panose="02020603050405020304" pitchFamily="18" charset="0"/>
                <a:ea typeface="Calibri" panose="020F0502020204030204" pitchFamily="34" charset="0"/>
                <a:cs typeface="B Mitra" panose="00000400000000000000" pitchFamily="2" charset="-78"/>
              </a:rPr>
              <a:t>شکل 1- نمونه‌های آزمایشگاهی گندم، الف) قبل از مایه‌زنی، ب) آلودگی کامل</a:t>
            </a:r>
            <a:endParaRPr lang="fa-IR" sz="2400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FC001D69-61F8-4C7A-9CE9-F61867559B50}"/>
              </a:ext>
            </a:extLst>
          </p:cNvPr>
          <p:cNvSpPr txBox="1">
            <a:spLocks/>
          </p:cNvSpPr>
          <p:nvPr/>
        </p:nvSpPr>
        <p:spPr>
          <a:xfrm>
            <a:off x="459631" y="8623230"/>
            <a:ext cx="11879579" cy="767010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0" indent="0" algn="r" defTabSz="3599776" rtl="1" eaLnBrk="1" latinLnBrk="0" hangingPunct="1">
              <a:spcBef>
                <a:spcPct val="20000"/>
              </a:spcBef>
              <a:buFont typeface="Arial" pitchFamily="34" charset="0"/>
              <a:buNone/>
              <a:defRPr sz="3300" b="1" u="sng" kern="1200" baseline="0">
                <a:solidFill>
                  <a:schemeClr val="tx1"/>
                </a:solidFill>
                <a:latin typeface="+mn-lt"/>
                <a:ea typeface="+mn-ea"/>
                <a:cs typeface="B Titr" pitchFamily="2" charset="-78"/>
              </a:defRPr>
            </a:lvl1pPr>
            <a:lvl2pPr marL="2924818" indent="-1124930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9972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9960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99496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99385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99272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9916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29904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5" defTabSz="3599848">
              <a:defRPr/>
            </a:pPr>
            <a:r>
              <a:rPr lang="fa-IR" sz="4000" u="none" dirty="0">
                <a:solidFill>
                  <a:sysClr val="windowText" lastClr="000000"/>
                </a:solidFill>
                <a:latin typeface="Calibri"/>
                <a:cs typeface="B Mitra" panose="00000400000000000000" pitchFamily="2" charset="-78"/>
              </a:rPr>
              <a:t>نتایج و بحث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AA892D4-5EF6-CC19-CC30-346F5BB4C3DA}"/>
              </a:ext>
            </a:extLst>
          </p:cNvPr>
          <p:cNvGrpSpPr/>
          <p:nvPr/>
        </p:nvGrpSpPr>
        <p:grpSpPr>
          <a:xfrm>
            <a:off x="14994645" y="24575688"/>
            <a:ext cx="7434613" cy="3491450"/>
            <a:chOff x="15139637" y="25934213"/>
            <a:chExt cx="7434613" cy="3491450"/>
          </a:xfrm>
        </p:grpSpPr>
        <p:pic>
          <p:nvPicPr>
            <p:cNvPr id="14" name="Picture 13" descr="E:\projects\پهپاد ها\پروژه ملی تشخیص زنگ زرد با تصویر برداری هوایی\عکس ها\عکس های تهیه شده از گلخانه زنگ زرد مرحله اول (دیماه 1400)\RGB\IMG_0290 - Copy.JPG">
              <a:extLst>
                <a:ext uri="{FF2B5EF4-FFF2-40B4-BE49-F238E27FC236}">
                  <a16:creationId xmlns:a16="http://schemas.microsoft.com/office/drawing/2014/main" id="{D59EEA27-89BF-475A-9AB8-9D29BEF46CA2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39637" y="25934213"/>
              <a:ext cx="3068954" cy="298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Picture 14" descr="E:\projects\پهپاد ها\پروژه ملی تشخیص زنگ زرد با تصویر برداری هوایی\عکس ها\عکس های تهیه شده از گلخانه زنگ زرد مرحله اول (دیماه 1400)\RGB\IMG_0285 - Copy.JPG">
              <a:extLst>
                <a:ext uri="{FF2B5EF4-FFF2-40B4-BE49-F238E27FC236}">
                  <a16:creationId xmlns:a16="http://schemas.microsoft.com/office/drawing/2014/main" id="{2C389CF1-8928-460A-847D-D3B164F3637E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05296" y="25965630"/>
              <a:ext cx="3068954" cy="30033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D24B71A-8B1A-CA2A-FFD5-C2FC9323DFE3}"/>
                </a:ext>
              </a:extLst>
            </p:cNvPr>
            <p:cNvSpPr txBox="1"/>
            <p:nvPr/>
          </p:nvSpPr>
          <p:spPr>
            <a:xfrm>
              <a:off x="20770818" y="28963998"/>
              <a:ext cx="53790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rtl="1"/>
              <a:r>
                <a:rPr lang="fa-IR" sz="2400" dirty="0">
                  <a:latin typeface="Times New Roman" panose="02020603050405020304" pitchFamily="18" charset="0"/>
                  <a:ea typeface="Calibri" panose="020F0502020204030204" pitchFamily="34" charset="0"/>
                  <a:cs typeface="B Mitra" panose="00000400000000000000" pitchFamily="2" charset="-78"/>
                </a:rPr>
                <a:t>الف</a:t>
              </a:r>
              <a:endParaRPr lang="fa-IR" sz="24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7F38215-ABD9-30CF-D9A9-AEE265D31EA6}"/>
                </a:ext>
              </a:extLst>
            </p:cNvPr>
            <p:cNvSpPr txBox="1"/>
            <p:nvPr/>
          </p:nvSpPr>
          <p:spPr>
            <a:xfrm>
              <a:off x="16405159" y="28817462"/>
              <a:ext cx="53790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rtl="1"/>
              <a:r>
                <a:rPr lang="fa-IR" sz="2400" dirty="0">
                  <a:latin typeface="Times New Roman" panose="02020603050405020304" pitchFamily="18" charset="0"/>
                  <a:ea typeface="Calibri" panose="020F0502020204030204" pitchFamily="34" charset="0"/>
                  <a:cs typeface="B Mitra" panose="00000400000000000000" pitchFamily="2" charset="-78"/>
                </a:rPr>
                <a:t>ب</a:t>
              </a:r>
              <a:endParaRPr lang="fa-IR" sz="2400" dirty="0"/>
            </a:p>
          </p:txBody>
        </p:sp>
      </p:grpSp>
      <p:sp>
        <p:nvSpPr>
          <p:cNvPr id="36" name="Text Placeholder 463">
            <a:extLst>
              <a:ext uri="{FF2B5EF4-FFF2-40B4-BE49-F238E27FC236}">
                <a16:creationId xmlns:a16="http://schemas.microsoft.com/office/drawing/2014/main" id="{B3512B8E-7276-363F-FA32-1DCD0302C7F7}"/>
              </a:ext>
            </a:extLst>
          </p:cNvPr>
          <p:cNvSpPr txBox="1">
            <a:spLocks/>
          </p:cNvSpPr>
          <p:nvPr/>
        </p:nvSpPr>
        <p:spPr>
          <a:xfrm>
            <a:off x="12852830" y="21957406"/>
            <a:ext cx="11888795" cy="767010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5" indent="0" algn="r" defTabSz="3599848" rtl="1" eaLnBrk="1" latinLnBrk="0" hangingPunct="1">
              <a:spcBef>
                <a:spcPct val="20000"/>
              </a:spcBef>
              <a:buFont typeface="Arial" pitchFamily="34" charset="0"/>
              <a:buNone/>
              <a:defRPr sz="3300" b="1" u="sng" kern="1200" baseline="0">
                <a:solidFill>
                  <a:schemeClr val="tx1"/>
                </a:solidFill>
                <a:latin typeface="+mn-lt"/>
                <a:ea typeface="+mn-ea"/>
                <a:cs typeface="B Titr" pitchFamily="2" charset="-78"/>
              </a:defRPr>
            </a:lvl1pPr>
            <a:lvl2pPr marL="2924877" indent="-1124953" algn="l" defTabSz="359984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99811" indent="-899963" algn="l" defTabSz="359984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99735" indent="-899963" algn="l" defTabSz="359984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99658" indent="-899963" algn="l" defTabSz="359984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99583" indent="-899963" algn="l" defTabSz="359984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99506" indent="-899963" algn="l" defTabSz="359984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99431" indent="-899963" algn="l" defTabSz="359984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299355" indent="-899963" algn="l" defTabSz="359984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4000" u="none" dirty="0">
                <a:solidFill>
                  <a:sysClr val="windowText" lastClr="000000"/>
                </a:solidFill>
                <a:latin typeface="Calibri"/>
                <a:cs typeface="B Mitra" panose="00000400000000000000" pitchFamily="2" charset="-78"/>
              </a:rPr>
              <a:t>مقدمه</a:t>
            </a:r>
          </a:p>
        </p:txBody>
      </p:sp>
    </p:spTree>
    <p:extLst>
      <p:ext uri="{BB962C8B-B14F-4D97-AF65-F5344CB8AC3E}">
        <p14:creationId xmlns:p14="http://schemas.microsoft.com/office/powerpoint/2010/main" val="3267103647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70CMx100CM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5C33A"/>
      </a:accent5>
      <a:accent6>
        <a:srgbClr val="75C33A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1563</TotalTime>
  <Words>215</Words>
  <Application>Microsoft Office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B Mitra</vt:lpstr>
      <vt:lpstr>B Titr</vt:lpstr>
      <vt:lpstr>Calibri</vt:lpstr>
      <vt:lpstr>Calibri Light</vt:lpstr>
      <vt:lpstr>Times New Roman</vt:lpstr>
      <vt:lpstr>Trebuchet MS</vt:lpstr>
      <vt:lpstr>Wingdings</vt:lpstr>
      <vt:lpstr>PosterPresentations.com-70CMx100CM</vt:lpstr>
      <vt:lpstr>Custom Design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User</cp:lastModifiedBy>
  <cp:revision>91</cp:revision>
  <dcterms:created xsi:type="dcterms:W3CDTF">2012-02-10T00:10:15Z</dcterms:created>
  <dcterms:modified xsi:type="dcterms:W3CDTF">2024-09-14T12:30:06Z</dcterms:modified>
</cp:coreProperties>
</file>