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25192038" cy="35999738"/>
  <p:notesSz cx="6858000" cy="9144000"/>
  <p:defaultTextStyle>
    <a:defPPr>
      <a:defRPr lang="en-US"/>
    </a:defPPr>
    <a:lvl1pPr marL="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29" userDrawn="1">
          <p15:clr>
            <a:srgbClr val="A4A3A4"/>
          </p15:clr>
        </p15:guide>
        <p15:guide id="2" orient="horz" pos="315" userDrawn="1">
          <p15:clr>
            <a:srgbClr val="A4A3A4"/>
          </p15:clr>
        </p15:guide>
        <p15:guide id="3" orient="horz" pos="2204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334" userDrawn="1">
          <p15:clr>
            <a:srgbClr val="A4A3A4"/>
          </p15:clr>
        </p15:guide>
        <p15:guide id="6" pos="15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701" autoAdjust="0"/>
  </p:normalViewPr>
  <p:slideViewPr>
    <p:cSldViewPr snapToGrid="0" snapToObjects="1" showGuides="1">
      <p:cViewPr>
        <p:scale>
          <a:sx n="44" d="100"/>
          <a:sy n="44" d="100"/>
        </p:scale>
        <p:origin x="126" y="-6864"/>
      </p:cViewPr>
      <p:guideLst>
        <p:guide orient="horz" pos="3629"/>
        <p:guide orient="horz" pos="315"/>
        <p:guide orient="horz" pos="22047"/>
        <p:guide orient="horz"/>
        <p:guide pos="334"/>
        <p:guide pos="15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0438" y="685800"/>
            <a:ext cx="2397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25249" y="5802886"/>
            <a:ext cx="11888795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5" indent="0" algn="r" rtl="1">
              <a:buNone/>
              <a:defRPr sz="3300" b="1" u="sng" baseline="0"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pPr lvl="0"/>
            <a:r>
              <a:rPr lang="fa-IR" dirty="0"/>
              <a:t>چکیده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2725249" y="6425829"/>
            <a:ext cx="11888795" cy="84453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432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25249" y="11948538"/>
            <a:ext cx="1188552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5" indent="0" algn="r" rtl="1">
              <a:buNone/>
              <a:defRPr sz="3300" b="1" u="sng" baseline="0"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pPr lvl="0"/>
            <a:r>
              <a:rPr lang="fa-IR" dirty="0"/>
              <a:t>مقدمه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2725249" y="12617196"/>
            <a:ext cx="11890085" cy="86531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432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endParaRPr lang="fa-IR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25249" y="22402787"/>
            <a:ext cx="1187957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5" indent="0" algn="r" rtl="1">
              <a:buNone/>
              <a:defRPr sz="3300" b="1" u="sng" baseline="0"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pPr lvl="0"/>
            <a:r>
              <a:rPr lang="fa-IR" dirty="0"/>
              <a:t>مواد و روش ها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12725249" y="23088267"/>
            <a:ext cx="11885529" cy="865312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432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endParaRPr lang="fa-IR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8978" y="6425829"/>
            <a:ext cx="11898341" cy="84453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360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anose="00000400000000000000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394" y="5802886"/>
            <a:ext cx="1188894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3605" indent="0" algn="r" rtl="1">
              <a:buNone/>
              <a:defRPr sz="3300" b="1" u="sng" baseline="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/>
              <a:t>نتایج و بحث</a:t>
            </a:r>
            <a:endParaRPr 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44635" y="23283356"/>
            <a:ext cx="11891854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3605" indent="0" algn="r" rtl="1">
              <a:buNone/>
              <a:defRPr sz="3300" b="1" u="sng" baseline="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منابع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534218" y="23953580"/>
            <a:ext cx="11899368" cy="84453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360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anose="00000400000000000000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97" hasCustomPrompt="1"/>
          </p:nvPr>
        </p:nvSpPr>
        <p:spPr>
          <a:xfrm>
            <a:off x="529397" y="20213054"/>
            <a:ext cx="11898341" cy="844537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273605" indent="0" algn="r" rtl="1">
              <a:lnSpc>
                <a:spcPct val="150000"/>
              </a:lnSpc>
              <a:buNone/>
              <a:defRPr sz="2300">
                <a:solidFill>
                  <a:schemeClr val="tx1"/>
                </a:solidFill>
                <a:latin typeface="Trebuchet MS" pitchFamily="34" charset="0"/>
                <a:cs typeface="B Mitra" panose="00000400000000000000" pitchFamily="2" charset="-78"/>
              </a:defRPr>
            </a:lvl1pPr>
            <a:lvl2pPr marL="1218699" indent="-468730">
              <a:defRPr sz="2100">
                <a:latin typeface="Trebuchet MS" pitchFamily="34" charset="0"/>
              </a:defRPr>
            </a:lvl2pPr>
            <a:lvl3pPr marL="1687429" indent="-468730">
              <a:defRPr sz="2100">
                <a:latin typeface="Trebuchet MS" pitchFamily="34" charset="0"/>
              </a:defRPr>
            </a:lvl3pPr>
            <a:lvl4pPr marL="2203032" indent="-515604">
              <a:defRPr sz="2100">
                <a:latin typeface="Trebuchet MS" pitchFamily="34" charset="0"/>
              </a:defRPr>
            </a:lvl4pPr>
            <a:lvl5pPr marL="2578016" indent="-374985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98" hasCustomPrompt="1"/>
          </p:nvPr>
        </p:nvSpPr>
        <p:spPr>
          <a:xfrm>
            <a:off x="539812" y="19590111"/>
            <a:ext cx="1188894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3605" indent="0" algn="r" rtl="1">
              <a:buNone/>
              <a:defRPr sz="3300" b="1" u="sng" baseline="0">
                <a:solidFill>
                  <a:schemeClr val="tx1"/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/>
              <a:t>تشکر و قدردانی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0B434-06DD-1C28-1312-2311F1595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138" y="2400300"/>
            <a:ext cx="8124825" cy="8399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5B6D-F5BE-DEBA-EBD4-265C1A6F3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09275" y="5183188"/>
            <a:ext cx="12753975" cy="255825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9210F-C741-6FE6-B0BC-DBCDE0E1C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138" y="10799763"/>
            <a:ext cx="8124825" cy="200088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8D550-2A9A-2BFA-AB7E-F76800762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B2EA3-ECC3-83EF-F2ED-81F863FF3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D56D6-880F-5DAF-5F88-B947A879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667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B642-0A61-6B0F-8B78-86004597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61058-21E2-63E5-1576-18233BA1A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9799D-0394-29B3-F359-F1B8C67B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6695E-AFC8-AF81-07CD-7DE063C9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A78C-9431-ED98-713B-6F0124A8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722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62813-FE65-6D3D-AC3F-C09BD238D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29238" y="1916113"/>
            <a:ext cx="5430837" cy="30508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611C9-4FE5-D12F-E4DD-D338FDF88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1963" y="1916113"/>
            <a:ext cx="16144875" cy="30508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6AB05-B167-50F7-52C5-2DFDA2C0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B18AC-C366-9739-A387-D4C9F0ED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DF129-E56B-2CB5-AD17-7B003BF7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23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62876-14DC-59A1-D6C2-3966D1B06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600" y="5891213"/>
            <a:ext cx="18892838" cy="125333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70EC3-7C6C-B00E-F2CE-309B2C543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0" y="18908713"/>
            <a:ext cx="18892838" cy="8691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BC4C0-B106-116E-C182-F5E365A0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EC2D-9F61-FB19-FBAC-3E6941C5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74501-D0ED-D232-9DF0-2880F583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31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CAE7-F27A-4AF7-DCD8-EF544190C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55F3-FB0E-5D7C-9F35-BBE9728A8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DA2F7-34D9-5FB8-CEF6-A9001929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9BA2C-C4D9-577C-E0C5-0BDACBA4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D20BA-9C4A-BD49-FB79-E003E499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479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A628-2EB6-0EE5-110F-D6FC2707B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263" y="8975725"/>
            <a:ext cx="21728112" cy="149748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19BEE-0C12-DA74-1B2B-11F0C79F9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263" y="24091900"/>
            <a:ext cx="21728112" cy="7874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C98A2-9EEC-4E65-A238-DCDF9246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D560E-E697-DD65-6F27-095DF6390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3846A-746C-5A82-B8DB-E4E93D7A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904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6158-9C0F-3E36-E32B-4B5EA58B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DFB2B-E100-B08B-B11A-469A8D6FB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1963" y="9583738"/>
            <a:ext cx="10787062" cy="22840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51651-EFB1-02AB-B3D8-9409275B2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71425" y="9583738"/>
            <a:ext cx="10788650" cy="22840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B3CBA-4F1C-BD2E-215D-A2EA5E0A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7B5AD-B60E-AEC2-79D5-09739F20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4BDA4-4F8F-EC5C-A90B-2C72E350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286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CC0F2-9453-5D10-D234-4C365EED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138" y="1916113"/>
            <a:ext cx="21728112" cy="695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028E1-5CB8-C9CE-1EEC-20D5F9EAF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138" y="8824913"/>
            <a:ext cx="10656887" cy="4324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3E653-5B05-CEE1-3BF4-F4BCF7A18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138" y="13149263"/>
            <a:ext cx="10656887" cy="1934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2CEE5-93AE-E7DE-1405-B2DF663C6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3975" y="8824913"/>
            <a:ext cx="10709275" cy="4324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80FE2D-49AA-3E90-29DD-3448FA2DD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3975" y="13149263"/>
            <a:ext cx="10709275" cy="1934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B65A68-CEA1-8176-2B5A-D82526DF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14E56-8A2A-604F-DBC4-84CAF9D1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9CDC7-7B67-4867-947A-7EB73800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0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F4A3A-E4CD-7E31-5E70-4E0A17D4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6C6C7-7911-A3EF-6F6A-69EE877B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BE59A-D3CD-DA92-187D-A1990808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4EE-CF70-FA65-6040-99616394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204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AA2A8-10C0-694C-3433-C13CA9F6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E8BEA-9BB2-DB52-36FE-A19713A0A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23B4F-8D01-E17A-1730-8F15A5A9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91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2866-C2F5-8075-6CDB-2D34D954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138" y="2400300"/>
            <a:ext cx="8124825" cy="8399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3DF21-DF76-5B94-DED8-AF508E31A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9275" y="5183188"/>
            <a:ext cx="12753975" cy="25582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212AA-2D01-88EE-AB35-1A24FB981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138" y="10799763"/>
            <a:ext cx="8124825" cy="200088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C15B5-A44C-ECB3-F7E3-6351BBC1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BE9B8-63D1-592B-4EAA-85A0C5A2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80B90-22FF-5C9A-E0DB-81C74419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05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  <a:alpha val="46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background.png"/>
          <p:cNvPicPr>
            <a:picLocks noChangeAspect="1"/>
          </p:cNvPicPr>
          <p:nvPr userDrawn="1"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76198"/>
            <a:ext cx="25192038" cy="3560804"/>
          </a:xfrm>
          <a:prstGeom prst="rect">
            <a:avLst/>
          </a:prstGeom>
        </p:spPr>
      </p:pic>
      <p:pic>
        <p:nvPicPr>
          <p:cNvPr id="27" name="Picture 26" descr="wall-2.png"/>
          <p:cNvPicPr>
            <a:picLocks noChangeAspect="1"/>
          </p:cNvPicPr>
          <p:nvPr userDrawn="1"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324866"/>
            <a:ext cx="25192038" cy="31673852"/>
          </a:xfrm>
          <a:prstGeom prst="rect">
            <a:avLst/>
          </a:prstGeom>
        </p:spPr>
      </p:pic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525423" y="8327642"/>
            <a:ext cx="11891684" cy="27166253"/>
          </a:xfrm>
          <a:prstGeom prst="roundRect">
            <a:avLst>
              <a:gd name="adj" fmla="val 5902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sz="7100" dirty="0"/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B568DFFE-2F87-EBC0-AC1B-D919783C6E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74933" y="8327642"/>
            <a:ext cx="11891684" cy="27166253"/>
          </a:xfrm>
          <a:prstGeom prst="roundRect">
            <a:avLst>
              <a:gd name="adj" fmla="val 5902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4996" tIns="37497" rIns="74996" bIns="37497" anchor="ctr"/>
          <a:lstStyle/>
          <a:p>
            <a:pPr>
              <a:defRPr/>
            </a:pPr>
            <a:endParaRPr lang="en-US" sz="7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6D88B-BF63-C2D1-1EC9-7493643D9EE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9"/>
          <a:stretch/>
        </p:blipFill>
        <p:spPr>
          <a:xfrm>
            <a:off x="0" y="-76198"/>
            <a:ext cx="25192038" cy="46656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3599848" rtl="0" eaLnBrk="1" latinLnBrk="0" hangingPunct="1">
        <a:spcBef>
          <a:spcPct val="0"/>
        </a:spcBef>
        <a:buNone/>
        <a:defRPr sz="7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49943" indent="-1349943" algn="l" defTabSz="3599848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877" indent="-1124953" algn="l" defTabSz="3599848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811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735" indent="-899963" algn="l" defTabSz="3599848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9658" indent="-899963" algn="l" defTabSz="3599848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9583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9506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9431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9355" indent="-899963" algn="l" defTabSz="3599848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925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848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772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9696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9621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9546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9469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9394" algn="l" defTabSz="3599848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8A5191-7E89-A543-47BA-6CB4D41BB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963" y="1916113"/>
            <a:ext cx="21728112" cy="695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5B123-E8B1-3FE4-0F13-7CEA33A7F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1963" y="9583738"/>
            <a:ext cx="21728112" cy="2284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672E0-785A-F514-5CDF-D0515E2E3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1963" y="33366075"/>
            <a:ext cx="56689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7232-32A5-45AE-9E93-CEDC74EFB2CF}" type="datetimeFigureOut">
              <a:rPr lang="fa-IR" smtClean="0"/>
              <a:t>13/03/1446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A7FE5-6C8A-A67B-AB4F-02469C9C9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5488" y="33366075"/>
            <a:ext cx="85010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C3368-A218-D340-7481-3F2C50DB0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1113" y="33366075"/>
            <a:ext cx="56689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E885-1507-494A-9655-DE9B6D1C412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157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D1350F-32AB-3D1F-7782-974927F04290}"/>
              </a:ext>
            </a:extLst>
          </p:cNvPr>
          <p:cNvSpPr/>
          <p:nvPr/>
        </p:nvSpPr>
        <p:spPr>
          <a:xfrm>
            <a:off x="760995" y="7214656"/>
            <a:ext cx="2672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nicame-0000</a:t>
            </a:r>
            <a:endParaRPr lang="fa-I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FC001D69-61F8-4C7A-9CE9-F61867559B50}"/>
              </a:ext>
            </a:extLst>
          </p:cNvPr>
          <p:cNvSpPr txBox="1">
            <a:spLocks/>
          </p:cNvSpPr>
          <p:nvPr/>
        </p:nvSpPr>
        <p:spPr>
          <a:xfrm>
            <a:off x="459631" y="8654007"/>
            <a:ext cx="11879579" cy="705455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defTabSz="3599776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18" indent="-1124930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72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60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496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385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272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16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04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5" algn="l" defTabSz="3599848" rtl="0">
              <a:defRPr/>
            </a:pPr>
            <a:r>
              <a:rPr 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en-US" sz="3600" u="none" dirty="0">
                <a:solidFill>
                  <a:sysClr val="windowText" lastClr="000000"/>
                </a:solidFill>
                <a:latin typeface="Calibri"/>
                <a:cs typeface="+mj-cs"/>
              </a:rPr>
              <a:t>:</a:t>
            </a:r>
            <a:endParaRPr lang="fa-IR" sz="3600" u="none" dirty="0">
              <a:solidFill>
                <a:sysClr val="windowText" lastClr="000000"/>
              </a:solidFill>
              <a:latin typeface="Calibri"/>
              <a:cs typeface="+mj-cs"/>
            </a:endParaRPr>
          </a:p>
        </p:txBody>
      </p:sp>
      <p:sp>
        <p:nvSpPr>
          <p:cNvPr id="16" name="TextBox 60">
            <a:extLst>
              <a:ext uri="{FF2B5EF4-FFF2-40B4-BE49-F238E27FC236}">
                <a16:creationId xmlns:a16="http://schemas.microsoft.com/office/drawing/2014/main" id="{CC2E01AB-4481-4F35-B856-8639C421A3A2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2137569" y="4757406"/>
            <a:ext cx="20916900" cy="366252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13" rIns="91425" bIns="45713">
            <a:spAutoFit/>
          </a:bodyPr>
          <a:lstStyle/>
          <a:p>
            <a:pPr algn="ctr" rtl="1" fontAlgn="base">
              <a:spcAft>
                <a:spcPts val="1500"/>
              </a:spcAft>
            </a:pPr>
            <a:r>
              <a:rPr lang="en-US" sz="5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 Subject (Times New Roman Bold 50)</a:t>
            </a:r>
          </a:p>
          <a:p>
            <a:pPr algn="ctr" rtl="1" fontAlgn="base">
              <a:spcAft>
                <a:spcPts val="1500"/>
              </a:spcAft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Author*, Author and Author, …</a:t>
            </a:r>
          </a:p>
          <a:p>
            <a:pPr algn="ctr" rtl="1" fontAlgn="base">
              <a:spcAft>
                <a:spcPts val="1500"/>
              </a:spcAft>
            </a:pP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*University Department, University Name, City, Country, Email</a:t>
            </a:r>
          </a:p>
          <a:p>
            <a:pPr algn="ctr" rtl="1" fontAlgn="base">
              <a:spcAft>
                <a:spcPts val="1500"/>
              </a:spcAft>
            </a:pP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corresponding author</a:t>
            </a:r>
          </a:p>
          <a:p>
            <a:pPr algn="ctr" rtl="1" fontAlgn="base">
              <a:spcAft>
                <a:spcPts val="1500"/>
              </a:spcAft>
            </a:pP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9EFBF0E-7C6A-4202-82A4-B456EE108C10}"/>
              </a:ext>
            </a:extLst>
          </p:cNvPr>
          <p:cNvSpPr txBox="1">
            <a:spLocks/>
          </p:cNvSpPr>
          <p:nvPr/>
        </p:nvSpPr>
        <p:spPr>
          <a:xfrm>
            <a:off x="459631" y="14809962"/>
            <a:ext cx="11879579" cy="705455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defTabSz="3599776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18" indent="-1124930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72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60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496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385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272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16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04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5" algn="l" defTabSz="3599848" rtl="0">
              <a:defRPr/>
            </a:pPr>
            <a:r>
              <a:rPr 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u="none" dirty="0">
                <a:solidFill>
                  <a:sysClr val="windowText" lastClr="000000"/>
                </a:solidFill>
                <a:latin typeface="Calibri"/>
                <a:cs typeface="+mj-cs"/>
              </a:rPr>
              <a:t>:</a:t>
            </a:r>
            <a:endParaRPr lang="fa-IR" sz="3600" u="none" dirty="0">
              <a:solidFill>
                <a:sysClr val="windowText" lastClr="000000"/>
              </a:solidFill>
              <a:latin typeface="Calibri"/>
              <a:cs typeface="+mj-cs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D92E2B3-7F6C-4D2E-9C40-16DC9071C8C1}"/>
              </a:ext>
            </a:extLst>
          </p:cNvPr>
          <p:cNvSpPr txBox="1">
            <a:spLocks/>
          </p:cNvSpPr>
          <p:nvPr/>
        </p:nvSpPr>
        <p:spPr>
          <a:xfrm>
            <a:off x="577994" y="25602840"/>
            <a:ext cx="11879579" cy="705455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defTabSz="3599776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18" indent="-1124930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72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60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496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385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272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16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04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5" algn="l" defTabSz="3599848" rtl="0">
              <a:defRPr/>
            </a:pPr>
            <a:r>
              <a:rPr 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  <a:r>
              <a:rPr lang="en-US" sz="3600" u="none" dirty="0">
                <a:solidFill>
                  <a:sysClr val="windowText" lastClr="000000"/>
                </a:solidFill>
                <a:latin typeface="Calibri"/>
                <a:cs typeface="+mj-cs"/>
              </a:rPr>
              <a:t>:</a:t>
            </a:r>
            <a:endParaRPr lang="fa-IR" sz="3600" u="none" dirty="0">
              <a:solidFill>
                <a:sysClr val="windowText" lastClr="000000"/>
              </a:solidFill>
              <a:latin typeface="Calibri"/>
              <a:cs typeface="+mj-cs"/>
            </a:endParaRP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AF459517-FFD8-4CCB-A692-5F0B613B4648}"/>
              </a:ext>
            </a:extLst>
          </p:cNvPr>
          <p:cNvSpPr txBox="1">
            <a:spLocks/>
          </p:cNvSpPr>
          <p:nvPr/>
        </p:nvSpPr>
        <p:spPr>
          <a:xfrm>
            <a:off x="12734464" y="8718547"/>
            <a:ext cx="11879579" cy="705455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defTabSz="3599776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18" indent="-1124930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72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60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496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385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272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16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04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5" algn="l" defTabSz="3599848" rtl="0">
              <a:defRPr/>
            </a:pPr>
            <a:r>
              <a:rPr 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r>
              <a:rPr lang="en-US" sz="3600" u="none" dirty="0">
                <a:solidFill>
                  <a:sysClr val="windowText" lastClr="000000"/>
                </a:solidFill>
                <a:latin typeface="Calibri"/>
                <a:cs typeface="+mj-cs"/>
              </a:rPr>
              <a:t>:</a:t>
            </a:r>
            <a:endParaRPr lang="fa-IR" sz="3600" u="none" dirty="0">
              <a:solidFill>
                <a:sysClr val="windowText" lastClr="000000"/>
              </a:solidFill>
              <a:latin typeface="Calibri"/>
              <a:cs typeface="+mj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B41DCC2-1A32-4FFC-8732-5978813B8DF9}"/>
              </a:ext>
            </a:extLst>
          </p:cNvPr>
          <p:cNvSpPr txBox="1">
            <a:spLocks/>
          </p:cNvSpPr>
          <p:nvPr/>
        </p:nvSpPr>
        <p:spPr>
          <a:xfrm>
            <a:off x="12734465" y="25381284"/>
            <a:ext cx="11879579" cy="705455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defTabSz="3599776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18" indent="-1124930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72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60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496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385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272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16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04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5" algn="l" defTabSz="3599848" rtl="0">
              <a:defRPr/>
            </a:pPr>
            <a:r>
              <a:rPr 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3600" u="none" dirty="0">
                <a:solidFill>
                  <a:sysClr val="windowText" lastClr="000000"/>
                </a:solidFill>
                <a:latin typeface="Calibri"/>
                <a:cs typeface="+mj-cs"/>
              </a:rPr>
              <a:t>:</a:t>
            </a:r>
            <a:endParaRPr lang="fa-IR" sz="3600" u="none" dirty="0">
              <a:solidFill>
                <a:sysClr val="windowText" lastClr="000000"/>
              </a:solidFill>
              <a:latin typeface="Calibri"/>
              <a:cs typeface="+mj-cs"/>
            </a:endParaRP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32E3415-BDAE-40AA-8DEF-29D2C4F2C32E}"/>
              </a:ext>
            </a:extLst>
          </p:cNvPr>
          <p:cNvSpPr txBox="1">
            <a:spLocks/>
          </p:cNvSpPr>
          <p:nvPr/>
        </p:nvSpPr>
        <p:spPr>
          <a:xfrm>
            <a:off x="12862046" y="31991339"/>
            <a:ext cx="11879579" cy="705455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274320" indent="0" algn="r" defTabSz="3599776" rtl="1" eaLnBrk="1" latinLnBrk="0" hangingPunct="1">
              <a:spcBef>
                <a:spcPct val="20000"/>
              </a:spcBef>
              <a:buFont typeface="Arial" pitchFamily="34" charset="0"/>
              <a:buNone/>
              <a:defRPr sz="3300" b="1" u="sng" kern="1200" baseline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defRPr>
            </a:lvl1pPr>
            <a:lvl2pPr marL="2924818" indent="-1124930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972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60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9496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899385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99272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99161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299049" indent="-899945" algn="l" defTabSz="3599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5" algn="l" defTabSz="3599848" rtl="0">
              <a:defRPr/>
            </a:pPr>
            <a:r>
              <a:rPr 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sz="3600" u="none" dirty="0">
                <a:solidFill>
                  <a:sysClr val="windowText" lastClr="000000"/>
                </a:solidFill>
                <a:latin typeface="Calibri"/>
                <a:cs typeface="+mj-cs"/>
              </a:rPr>
              <a:t>:</a:t>
            </a:r>
            <a:endParaRPr lang="fa-IR" sz="3600" u="none" dirty="0">
              <a:solidFill>
                <a:sysClr val="windowText" lastClr="000000"/>
              </a:solidFill>
              <a:latin typeface="Calibri"/>
              <a:cs typeface="+mj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D2C8CE-A345-4EDE-B0C1-C211DE4676C1}"/>
              </a:ext>
            </a:extLst>
          </p:cNvPr>
          <p:cNvSpPr txBox="1"/>
          <p:nvPr/>
        </p:nvSpPr>
        <p:spPr>
          <a:xfrm>
            <a:off x="760995" y="9438648"/>
            <a:ext cx="115341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Abstract should be written in Times New Roman font size 26.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abstract should be typed as a single paragraph and should only be 250 words or less. </a:t>
            </a:r>
          </a:p>
          <a:p>
            <a:pPr algn="just">
              <a:lnSpc>
                <a:spcPct val="120000"/>
              </a:lnSpc>
            </a:pPr>
            <a:r>
              <a:rPr lang="en-US" sz="2800" dirty="0">
                <a:cs typeface="B Nazanin" panose="00000400000000000000" pitchFamily="2" charset="-78"/>
              </a:rPr>
              <a:t> 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3AE8E1-8914-48CB-B142-FFCA9694CC31}"/>
              </a:ext>
            </a:extLst>
          </p:cNvPr>
          <p:cNvSpPr/>
          <p:nvPr/>
        </p:nvSpPr>
        <p:spPr>
          <a:xfrm>
            <a:off x="767841" y="15889255"/>
            <a:ext cx="11730751" cy="1490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Introduction should be written in Times New Roman font size 26.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introduction, state the objectives of the work and provide an adequate background, avoiding a detailed literature survey or a summary of the results.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122718-D180-4559-AA5E-3B3F65EB7265}"/>
              </a:ext>
            </a:extLst>
          </p:cNvPr>
          <p:cNvSpPr/>
          <p:nvPr/>
        </p:nvSpPr>
        <p:spPr>
          <a:xfrm>
            <a:off x="613735" y="26667685"/>
            <a:ext cx="11571369" cy="1978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Material and methods should be written in Times New Roman font size 26.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>
              <a:lnSpc>
                <a:spcPct val="120000"/>
              </a:lnSpc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Provide sufficient details to allow the work to be reproduced by an independent researcher. Methods that are already published should be summarized, and indicated by a reference. </a:t>
            </a:r>
            <a:endParaRPr lang="en-US" sz="2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C820AC9-B768-45BD-94EC-6838EEDD0532}"/>
              </a:ext>
            </a:extLst>
          </p:cNvPr>
          <p:cNvSpPr/>
          <p:nvPr/>
        </p:nvSpPr>
        <p:spPr>
          <a:xfrm>
            <a:off x="12896850" y="9614894"/>
            <a:ext cx="117171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Result and discussion should be written in Times New Roman font size 26.</a:t>
            </a:r>
            <a:endParaRPr lang="en-US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should explore the significance of the results of the work</a:t>
            </a:r>
            <a:endParaRPr lang="en-US" sz="2600" dirty="0"/>
          </a:p>
        </p:txBody>
      </p:sp>
      <p:pic>
        <p:nvPicPr>
          <p:cNvPr id="28" name="Picture 27" descr="C:\Users\nazi\Desktop\fig1.png">
            <a:extLst>
              <a:ext uri="{FF2B5EF4-FFF2-40B4-BE49-F238E27FC236}">
                <a16:creationId xmlns:a16="http://schemas.microsoft.com/office/drawing/2014/main" id="{A6491646-55F0-4657-8206-1F264238B4D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2085" y="10764944"/>
            <a:ext cx="5864334" cy="3233754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8F3A590B-F792-4A16-83F5-9B156B5144D6}"/>
              </a:ext>
            </a:extLst>
          </p:cNvPr>
          <p:cNvSpPr/>
          <p:nvPr/>
        </p:nvSpPr>
        <p:spPr>
          <a:xfrm>
            <a:off x="13288992" y="13955301"/>
            <a:ext cx="10770519" cy="45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ctr">
              <a:lnSpc>
                <a:spcPct val="115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Fig.1.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FTIR spectrum of Agave American fiber extracted from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(Times New Roman size 22)</a:t>
            </a:r>
            <a:endParaRPr lang="en-US" sz="2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A35845-9178-4CDF-A4D9-A0E4ADCE4423}"/>
              </a:ext>
            </a:extLst>
          </p:cNvPr>
          <p:cNvSpPr/>
          <p:nvPr/>
        </p:nvSpPr>
        <p:spPr>
          <a:xfrm>
            <a:off x="12862046" y="26377413"/>
            <a:ext cx="116028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should be written in Times New Roman font size 26.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The main conclusions of the study may be presented in a short Conclusions section</a:t>
            </a:r>
            <a:endParaRPr lang="en-US" sz="2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77137A-AF92-11C7-1D60-9CE9BD6F944F}"/>
              </a:ext>
            </a:extLst>
          </p:cNvPr>
          <p:cNvSpPr txBox="1"/>
          <p:nvPr/>
        </p:nvSpPr>
        <p:spPr>
          <a:xfrm>
            <a:off x="12927184" y="32762836"/>
            <a:ext cx="11494137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indent="-180340" algn="just" rtl="0">
              <a:lnSpc>
                <a:spcPct val="150000"/>
              </a:lnSpc>
              <a:tabLst>
                <a:tab pos="355600" algn="r"/>
              </a:tabLst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References should be written in Times New Roman font size 20.</a:t>
            </a:r>
            <a:endParaRPr lang="en-US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7103647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70CMx100CM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5C33A"/>
      </a:accent5>
      <a:accent6>
        <a:srgbClr val="75C33A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251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Calibri</vt:lpstr>
      <vt:lpstr>Calibri Light</vt:lpstr>
      <vt:lpstr>Times New Roman</vt:lpstr>
      <vt:lpstr>Trebuchet MS</vt:lpstr>
      <vt:lpstr>PosterPresentations.com-70CMx100CM</vt:lpstr>
      <vt:lpstr>Custom Design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User</cp:lastModifiedBy>
  <cp:revision>97</cp:revision>
  <dcterms:created xsi:type="dcterms:W3CDTF">2012-02-10T00:10:15Z</dcterms:created>
  <dcterms:modified xsi:type="dcterms:W3CDTF">2024-09-16T06:22:45Z</dcterms:modified>
</cp:coreProperties>
</file>