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50" r:id="rId1"/>
    <p:sldMasterId id="2147483660" r:id="rId2"/>
  </p:sldMasterIdLst>
  <p:notesMasterIdLst>
    <p:notesMasterId r:id="rId4"/>
  </p:notesMasterIdLst>
  <p:handoutMasterIdLst>
    <p:handoutMasterId r:id="rId5"/>
  </p:handoutMasterIdLst>
  <p:sldIdLst>
    <p:sldId id="256" r:id="rId3"/>
  </p:sldIdLst>
  <p:sldSz cx="25192038" cy="35999738"/>
  <p:notesSz cx="6858000" cy="9144000"/>
  <p:defaultTextStyle>
    <a:defPPr>
      <a:defRPr lang="en-US"/>
    </a:defPPr>
    <a:lvl1pPr marL="0" algn="l" defTabSz="3599776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1pPr>
    <a:lvl2pPr marL="1799889" algn="l" defTabSz="3599776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2pPr>
    <a:lvl3pPr marL="3599776" algn="l" defTabSz="3599776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3pPr>
    <a:lvl4pPr marL="5399664" algn="l" defTabSz="3599776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4pPr>
    <a:lvl5pPr marL="7199552" algn="l" defTabSz="3599776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5pPr>
    <a:lvl6pPr marL="8999441" algn="l" defTabSz="3599776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6pPr>
    <a:lvl7pPr marL="10799330" algn="l" defTabSz="3599776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7pPr>
    <a:lvl8pPr marL="12599217" algn="l" defTabSz="3599776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8pPr>
    <a:lvl9pPr marL="14399106" algn="l" defTabSz="3599776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629" userDrawn="1">
          <p15:clr>
            <a:srgbClr val="A4A3A4"/>
          </p15:clr>
        </p15:guide>
        <p15:guide id="2" orient="horz" pos="315" userDrawn="1">
          <p15:clr>
            <a:srgbClr val="A4A3A4"/>
          </p15:clr>
        </p15:guide>
        <p15:guide id="3" orient="horz" pos="22047" userDrawn="1">
          <p15:clr>
            <a:srgbClr val="A4A3A4"/>
          </p15:clr>
        </p15:guide>
        <p15:guide id="4" orient="horz" userDrawn="1">
          <p15:clr>
            <a:srgbClr val="A4A3A4"/>
          </p15:clr>
        </p15:guide>
        <p15:guide id="5" pos="334" userDrawn="1">
          <p15:clr>
            <a:srgbClr val="A4A3A4"/>
          </p15:clr>
        </p15:guide>
        <p15:guide id="6" pos="1553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.KOTOULAS" initials="AK" lastIdx="2" clrIdx="0"/>
  <p:cmAuthor id="1" name="A.KOTOULAS" initials="HELP" lastIdx="1" clrIdx="1"/>
  <p:cmAuthor id="2" name="A.KOTOULAS" initials="HELP - " lastIdx="1" clrIdx="2"/>
  <p:cmAuthor id="3" name="PosterPresentations.com - 510.649.3001" initials="HELP - 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F5FA"/>
    <a:srgbClr val="CDD2DE"/>
    <a:srgbClr val="E3E9E5"/>
    <a:srgbClr val="EAEAEA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58" autoAdjust="0"/>
    <p:restoredTop sz="94701" autoAdjust="0"/>
  </p:normalViewPr>
  <p:slideViewPr>
    <p:cSldViewPr snapToGrid="0" snapToObjects="1" showGuides="1">
      <p:cViewPr>
        <p:scale>
          <a:sx n="44" d="100"/>
          <a:sy n="44" d="100"/>
        </p:scale>
        <p:origin x="126" y="-6864"/>
      </p:cViewPr>
      <p:guideLst>
        <p:guide orient="horz" pos="3629"/>
        <p:guide orient="horz" pos="315"/>
        <p:guide orient="horz" pos="22047"/>
        <p:guide orient="horz"/>
        <p:guide pos="334"/>
        <p:guide pos="1553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 showGuides="1">
      <p:cViewPr varScale="1">
        <p:scale>
          <a:sx n="83" d="100"/>
          <a:sy n="83" d="100"/>
        </p:scale>
        <p:origin x="-2730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58C5BC-9A70-462C-B28D-9600239EAC64}" type="datetimeFigureOut">
              <a:rPr lang="en-US" smtClean="0"/>
              <a:pPr/>
              <a:t>9/16/2024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C131B7-05CA-4AEE-9267-6D0ED4DC84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0066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CC2317-6751-4CD4-9995-8782DD78E936}" type="datetimeFigureOut">
              <a:rPr lang="en-US" smtClean="0"/>
              <a:pPr/>
              <a:t>9/16/2024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28850" y="685800"/>
            <a:ext cx="24003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A1A87D-CAF7-4BDC-A0D3-C0DBEDE816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0505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599776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1pPr>
    <a:lvl2pPr marL="1799889" algn="l" defTabSz="3599776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2pPr>
    <a:lvl3pPr marL="3599776" algn="l" defTabSz="3599776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3pPr>
    <a:lvl4pPr marL="5399664" algn="l" defTabSz="3599776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4pPr>
    <a:lvl5pPr marL="7199552" algn="l" defTabSz="3599776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5pPr>
    <a:lvl6pPr marL="8999441" algn="l" defTabSz="3599776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6pPr>
    <a:lvl7pPr marL="10799330" algn="l" defTabSz="3599776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7pPr>
    <a:lvl8pPr marL="12599217" algn="l" defTabSz="3599776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8pPr>
    <a:lvl9pPr marL="14399106" algn="l" defTabSz="3599776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30438" y="685800"/>
            <a:ext cx="23971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A1A87D-CAF7-4BDC-A0D3-C0DBEDE81619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0874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tandard 4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12725249" y="5802886"/>
            <a:ext cx="11888795" cy="659288"/>
          </a:xfrm>
          <a:prstGeom prst="rect">
            <a:avLst/>
          </a:prstGeom>
          <a:noFill/>
        </p:spPr>
        <p:txBody>
          <a:bodyPr wrap="square" lIns="74996" tIns="74996" rIns="74996" bIns="74996" anchor="ctr" anchorCtr="0">
            <a:spAutoFit/>
          </a:bodyPr>
          <a:lstStyle>
            <a:lvl1pPr marL="274325" indent="0" algn="r" rtl="1">
              <a:buNone/>
              <a:defRPr sz="3300" b="1" u="sng" baseline="0">
                <a:solidFill>
                  <a:schemeClr val="tx1"/>
                </a:solidFill>
                <a:cs typeface="B Titr" pitchFamily="2" charset="-78"/>
              </a:defRPr>
            </a:lvl1pPr>
          </a:lstStyle>
          <a:p>
            <a:pPr lvl="0"/>
            <a:r>
              <a:rPr lang="fa-IR" dirty="0"/>
              <a:t>چکیده</a:t>
            </a:r>
            <a:endParaRPr lang="en-US" dirty="0"/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/>
          </p:nvPr>
        </p:nvSpPr>
        <p:spPr>
          <a:xfrm>
            <a:off x="12725249" y="6425829"/>
            <a:ext cx="11888795" cy="844537"/>
          </a:xfrm>
          <a:prstGeom prst="rect">
            <a:avLst/>
          </a:prstGeom>
        </p:spPr>
        <p:txBody>
          <a:bodyPr wrap="square" lIns="187489" tIns="187489" rIns="187489" bIns="187489">
            <a:spAutoFit/>
          </a:bodyPr>
          <a:lstStyle>
            <a:lvl1pPr marL="274325" indent="0" algn="r" rtl="1">
              <a:lnSpc>
                <a:spcPct val="150000"/>
              </a:lnSpc>
              <a:buNone/>
              <a:defRPr sz="2300">
                <a:solidFill>
                  <a:schemeClr val="tx1"/>
                </a:solidFill>
                <a:latin typeface="Trebuchet MS" pitchFamily="34" charset="0"/>
                <a:cs typeface="B Mitra" pitchFamily="2" charset="-78"/>
              </a:defRPr>
            </a:lvl1pPr>
            <a:lvl2pPr marL="1218699" indent="-468730">
              <a:defRPr sz="2100">
                <a:latin typeface="Trebuchet MS" pitchFamily="34" charset="0"/>
              </a:defRPr>
            </a:lvl2pPr>
            <a:lvl3pPr marL="1687429" indent="-468730">
              <a:defRPr sz="2100">
                <a:latin typeface="Trebuchet MS" pitchFamily="34" charset="0"/>
              </a:defRPr>
            </a:lvl3pPr>
            <a:lvl4pPr marL="2203032" indent="-515604">
              <a:defRPr sz="2100">
                <a:latin typeface="Trebuchet MS" pitchFamily="34" charset="0"/>
              </a:defRPr>
            </a:lvl4pPr>
            <a:lvl5pPr marL="2578016" indent="-374985">
              <a:defRPr sz="2100">
                <a:latin typeface="Trebuchet MS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12725249" y="11948538"/>
            <a:ext cx="11885529" cy="659288"/>
          </a:xfrm>
          <a:prstGeom prst="rect">
            <a:avLst/>
          </a:prstGeom>
          <a:noFill/>
        </p:spPr>
        <p:txBody>
          <a:bodyPr wrap="square" lIns="74996" tIns="74996" rIns="74996" bIns="74996" anchor="ctr" anchorCtr="0">
            <a:spAutoFit/>
          </a:bodyPr>
          <a:lstStyle>
            <a:lvl1pPr marL="274325" indent="0" algn="r" rtl="1">
              <a:buNone/>
              <a:defRPr sz="3300" b="1" u="sng" baseline="0">
                <a:solidFill>
                  <a:schemeClr val="tx1"/>
                </a:solidFill>
                <a:cs typeface="B Titr" pitchFamily="2" charset="-78"/>
              </a:defRPr>
            </a:lvl1pPr>
          </a:lstStyle>
          <a:p>
            <a:pPr lvl="0"/>
            <a:r>
              <a:rPr lang="fa-IR" dirty="0"/>
              <a:t>مقدمه</a:t>
            </a:r>
            <a:endParaRPr lang="en-US" dirty="0"/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/>
          </p:nvPr>
        </p:nvSpPr>
        <p:spPr>
          <a:xfrm>
            <a:off x="12725249" y="12617196"/>
            <a:ext cx="11890085" cy="865312"/>
          </a:xfrm>
          <a:prstGeom prst="rect">
            <a:avLst/>
          </a:prstGeom>
        </p:spPr>
        <p:txBody>
          <a:bodyPr wrap="square" lIns="187489" tIns="187489" rIns="187489" bIns="187489">
            <a:spAutoFit/>
          </a:bodyPr>
          <a:lstStyle>
            <a:lvl1pPr marL="274325" indent="0" algn="r" rtl="1">
              <a:lnSpc>
                <a:spcPct val="150000"/>
              </a:lnSpc>
              <a:buNone/>
              <a:defRPr sz="2300">
                <a:solidFill>
                  <a:schemeClr val="tx1"/>
                </a:solidFill>
                <a:latin typeface="Trebuchet MS" pitchFamily="34" charset="0"/>
                <a:cs typeface="B Mitra" pitchFamily="2" charset="-78"/>
              </a:defRPr>
            </a:lvl1pPr>
            <a:lvl2pPr marL="1218699" indent="-468730">
              <a:defRPr sz="2100">
                <a:latin typeface="Trebuchet MS" pitchFamily="34" charset="0"/>
              </a:defRPr>
            </a:lvl2pPr>
            <a:lvl3pPr marL="1687429" indent="-468730">
              <a:defRPr sz="2100">
                <a:latin typeface="Trebuchet MS" pitchFamily="34" charset="0"/>
              </a:defRPr>
            </a:lvl3pPr>
            <a:lvl4pPr marL="2203032" indent="-515604">
              <a:defRPr sz="2100">
                <a:latin typeface="Trebuchet MS" pitchFamily="34" charset="0"/>
              </a:defRPr>
            </a:lvl4pPr>
            <a:lvl5pPr marL="2578016" indent="-374985">
              <a:defRPr sz="2100">
                <a:latin typeface="Trebuchet MS" pitchFamily="34" charset="0"/>
              </a:defRPr>
            </a:lvl5pPr>
          </a:lstStyle>
          <a:p>
            <a:pPr lvl="0"/>
            <a:endParaRPr lang="fa-IR" dirty="0"/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12725249" y="22402787"/>
            <a:ext cx="11879579" cy="659288"/>
          </a:xfrm>
          <a:prstGeom prst="rect">
            <a:avLst/>
          </a:prstGeom>
          <a:noFill/>
        </p:spPr>
        <p:txBody>
          <a:bodyPr wrap="square" lIns="74996" tIns="74996" rIns="74996" bIns="74996" anchor="ctr" anchorCtr="0">
            <a:spAutoFit/>
          </a:bodyPr>
          <a:lstStyle>
            <a:lvl1pPr marL="274325" indent="0" algn="r" rtl="1">
              <a:buNone/>
              <a:defRPr sz="3300" b="1" u="sng" baseline="0">
                <a:solidFill>
                  <a:schemeClr val="tx1"/>
                </a:solidFill>
                <a:cs typeface="B Titr" pitchFamily="2" charset="-78"/>
              </a:defRPr>
            </a:lvl1pPr>
          </a:lstStyle>
          <a:p>
            <a:pPr lvl="0"/>
            <a:r>
              <a:rPr lang="fa-IR" dirty="0"/>
              <a:t>مواد و روش ها</a:t>
            </a:r>
            <a:endParaRPr lang="en-US" dirty="0"/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/>
          </p:nvPr>
        </p:nvSpPr>
        <p:spPr>
          <a:xfrm>
            <a:off x="12725249" y="23088267"/>
            <a:ext cx="11885529" cy="865312"/>
          </a:xfrm>
          <a:prstGeom prst="rect">
            <a:avLst/>
          </a:prstGeom>
        </p:spPr>
        <p:txBody>
          <a:bodyPr wrap="square" lIns="187489" tIns="187489" rIns="187489" bIns="187489">
            <a:spAutoFit/>
          </a:bodyPr>
          <a:lstStyle>
            <a:lvl1pPr marL="274325" indent="0" algn="r" rtl="1">
              <a:lnSpc>
                <a:spcPct val="150000"/>
              </a:lnSpc>
              <a:buNone/>
              <a:defRPr sz="2300">
                <a:solidFill>
                  <a:schemeClr val="tx1"/>
                </a:solidFill>
                <a:latin typeface="Trebuchet MS" pitchFamily="34" charset="0"/>
                <a:cs typeface="B Mitra" pitchFamily="2" charset="-78"/>
              </a:defRPr>
            </a:lvl1pPr>
            <a:lvl2pPr marL="1218699" indent="-468730">
              <a:defRPr sz="2100">
                <a:latin typeface="Trebuchet MS" pitchFamily="34" charset="0"/>
              </a:defRPr>
            </a:lvl2pPr>
            <a:lvl3pPr marL="1687429" indent="-468730">
              <a:defRPr sz="2100">
                <a:latin typeface="Trebuchet MS" pitchFamily="34" charset="0"/>
              </a:defRPr>
            </a:lvl3pPr>
            <a:lvl4pPr marL="2203032" indent="-515604">
              <a:defRPr sz="2100">
                <a:latin typeface="Trebuchet MS" pitchFamily="34" charset="0"/>
              </a:defRPr>
            </a:lvl4pPr>
            <a:lvl5pPr marL="2578016" indent="-374985">
              <a:defRPr sz="2100">
                <a:latin typeface="Trebuchet MS" pitchFamily="34" charset="0"/>
              </a:defRPr>
            </a:lvl5pPr>
          </a:lstStyle>
          <a:p>
            <a:pPr lvl="0"/>
            <a:endParaRPr lang="fa-IR" dirty="0"/>
          </a:p>
        </p:txBody>
      </p:sp>
      <p:sp>
        <p:nvSpPr>
          <p:cNvPr id="18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518978" y="6425829"/>
            <a:ext cx="11898341" cy="844537"/>
          </a:xfrm>
          <a:prstGeom prst="rect">
            <a:avLst/>
          </a:prstGeom>
        </p:spPr>
        <p:txBody>
          <a:bodyPr wrap="square" lIns="187489" tIns="187489" rIns="187489" bIns="187489">
            <a:spAutoFit/>
          </a:bodyPr>
          <a:lstStyle>
            <a:lvl1pPr marL="273605" indent="0" algn="r" rtl="1">
              <a:lnSpc>
                <a:spcPct val="150000"/>
              </a:lnSpc>
              <a:buNone/>
              <a:defRPr sz="2300">
                <a:solidFill>
                  <a:schemeClr val="tx1"/>
                </a:solidFill>
                <a:latin typeface="Trebuchet MS" pitchFamily="34" charset="0"/>
                <a:cs typeface="B Mitra" panose="00000400000000000000" pitchFamily="2" charset="-78"/>
              </a:defRPr>
            </a:lvl1pPr>
            <a:lvl2pPr marL="1218699" indent="-468730">
              <a:defRPr sz="2100">
                <a:latin typeface="Trebuchet MS" pitchFamily="34" charset="0"/>
              </a:defRPr>
            </a:lvl2pPr>
            <a:lvl3pPr marL="1687429" indent="-468730">
              <a:defRPr sz="2100">
                <a:latin typeface="Trebuchet MS" pitchFamily="34" charset="0"/>
              </a:defRPr>
            </a:lvl3pPr>
            <a:lvl4pPr marL="2203032" indent="-515604">
              <a:defRPr sz="2100">
                <a:latin typeface="Trebuchet MS" pitchFamily="34" charset="0"/>
              </a:defRPr>
            </a:lvl4pPr>
            <a:lvl5pPr marL="2578016" indent="-374985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529394" y="5802886"/>
            <a:ext cx="11888949" cy="659288"/>
          </a:xfrm>
          <a:prstGeom prst="rect">
            <a:avLst/>
          </a:prstGeom>
          <a:noFill/>
        </p:spPr>
        <p:txBody>
          <a:bodyPr wrap="square" lIns="74996" tIns="74996" rIns="74996" bIns="74996" anchor="ctr" anchorCtr="0">
            <a:spAutoFit/>
          </a:bodyPr>
          <a:lstStyle>
            <a:lvl1pPr marL="273605" indent="0" algn="r" rtl="1">
              <a:buNone/>
              <a:defRPr sz="3300" b="1" u="sng" baseline="0">
                <a:solidFill>
                  <a:schemeClr val="tx1"/>
                </a:solidFill>
                <a:cs typeface="B Titr" panose="00000700000000000000" pitchFamily="2" charset="-78"/>
              </a:defRPr>
            </a:lvl1pPr>
          </a:lstStyle>
          <a:p>
            <a:pPr lvl="0"/>
            <a:r>
              <a:rPr lang="fa-IR"/>
              <a:t>نتایج و بحث</a:t>
            </a:r>
            <a:endParaRPr lang="en-US" dirty="0"/>
          </a:p>
        </p:txBody>
      </p:sp>
      <p:sp>
        <p:nvSpPr>
          <p:cNvPr id="21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544635" y="23283356"/>
            <a:ext cx="11891854" cy="659288"/>
          </a:xfrm>
          <a:prstGeom prst="rect">
            <a:avLst/>
          </a:prstGeom>
          <a:noFill/>
        </p:spPr>
        <p:txBody>
          <a:bodyPr wrap="square" lIns="74996" tIns="74996" rIns="74996" bIns="74996" anchor="ctr" anchorCtr="0">
            <a:spAutoFit/>
          </a:bodyPr>
          <a:lstStyle>
            <a:lvl1pPr marL="273605" indent="0" algn="r" rtl="1">
              <a:buNone/>
              <a:defRPr sz="3300" b="1" u="sng" baseline="0">
                <a:solidFill>
                  <a:schemeClr val="tx1"/>
                </a:solidFill>
                <a:cs typeface="B Titr" panose="00000700000000000000" pitchFamily="2" charset="-78"/>
              </a:defRPr>
            </a:lvl1pPr>
          </a:lstStyle>
          <a:p>
            <a:pPr lvl="0"/>
            <a:r>
              <a:rPr lang="fa-IR" dirty="0"/>
              <a:t>منابع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quarter" idx="96"/>
          </p:nvPr>
        </p:nvSpPr>
        <p:spPr>
          <a:xfrm>
            <a:off x="534218" y="23953580"/>
            <a:ext cx="11899368" cy="844537"/>
          </a:xfrm>
          <a:prstGeom prst="rect">
            <a:avLst/>
          </a:prstGeom>
        </p:spPr>
        <p:txBody>
          <a:bodyPr wrap="square" lIns="187489" tIns="187489" rIns="187489" bIns="187489">
            <a:spAutoFit/>
          </a:bodyPr>
          <a:lstStyle>
            <a:lvl1pPr marL="273605" indent="0" algn="r" rtl="1">
              <a:lnSpc>
                <a:spcPct val="150000"/>
              </a:lnSpc>
              <a:buNone/>
              <a:defRPr sz="2300">
                <a:solidFill>
                  <a:schemeClr val="tx1"/>
                </a:solidFill>
                <a:latin typeface="Trebuchet MS" pitchFamily="34" charset="0"/>
                <a:cs typeface="B Mitra" panose="00000400000000000000" pitchFamily="2" charset="-78"/>
              </a:defRPr>
            </a:lvl1pPr>
            <a:lvl2pPr marL="1218699" indent="-468730">
              <a:defRPr sz="2100">
                <a:latin typeface="Trebuchet MS" pitchFamily="34" charset="0"/>
              </a:defRPr>
            </a:lvl2pPr>
            <a:lvl3pPr marL="1687429" indent="-468730">
              <a:defRPr sz="2100">
                <a:latin typeface="Trebuchet MS" pitchFamily="34" charset="0"/>
              </a:defRPr>
            </a:lvl3pPr>
            <a:lvl4pPr marL="2203032" indent="-515604">
              <a:defRPr sz="2100">
                <a:latin typeface="Trebuchet MS" pitchFamily="34" charset="0"/>
              </a:defRPr>
            </a:lvl4pPr>
            <a:lvl5pPr marL="2578016" indent="-374985">
              <a:defRPr sz="2100">
                <a:latin typeface="Trebuchet MS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97" hasCustomPrompt="1"/>
          </p:nvPr>
        </p:nvSpPr>
        <p:spPr>
          <a:xfrm>
            <a:off x="529397" y="20213054"/>
            <a:ext cx="11898341" cy="844537"/>
          </a:xfrm>
          <a:prstGeom prst="rect">
            <a:avLst/>
          </a:prstGeom>
        </p:spPr>
        <p:txBody>
          <a:bodyPr wrap="square" lIns="187489" tIns="187489" rIns="187489" bIns="187489">
            <a:spAutoFit/>
          </a:bodyPr>
          <a:lstStyle>
            <a:lvl1pPr marL="273605" indent="0" algn="r" rtl="1">
              <a:lnSpc>
                <a:spcPct val="150000"/>
              </a:lnSpc>
              <a:buNone/>
              <a:defRPr sz="2300">
                <a:solidFill>
                  <a:schemeClr val="tx1"/>
                </a:solidFill>
                <a:latin typeface="Trebuchet MS" pitchFamily="34" charset="0"/>
                <a:cs typeface="B Mitra" panose="00000400000000000000" pitchFamily="2" charset="-78"/>
              </a:defRPr>
            </a:lvl1pPr>
            <a:lvl2pPr marL="1218699" indent="-468730">
              <a:defRPr sz="2100">
                <a:latin typeface="Trebuchet MS" pitchFamily="34" charset="0"/>
              </a:defRPr>
            </a:lvl2pPr>
            <a:lvl3pPr marL="1687429" indent="-468730">
              <a:defRPr sz="2100">
                <a:latin typeface="Trebuchet MS" pitchFamily="34" charset="0"/>
              </a:defRPr>
            </a:lvl3pPr>
            <a:lvl4pPr marL="2203032" indent="-515604">
              <a:defRPr sz="2100">
                <a:latin typeface="Trebuchet MS" pitchFamily="34" charset="0"/>
              </a:defRPr>
            </a:lvl4pPr>
            <a:lvl5pPr marL="2578016" indent="-374985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13" name="Text Placeholder 5"/>
          <p:cNvSpPr>
            <a:spLocks noGrp="1"/>
          </p:cNvSpPr>
          <p:nvPr>
            <p:ph type="body" sz="quarter" idx="98" hasCustomPrompt="1"/>
          </p:nvPr>
        </p:nvSpPr>
        <p:spPr>
          <a:xfrm>
            <a:off x="539812" y="19590111"/>
            <a:ext cx="11888949" cy="659288"/>
          </a:xfrm>
          <a:prstGeom prst="rect">
            <a:avLst/>
          </a:prstGeom>
          <a:noFill/>
        </p:spPr>
        <p:txBody>
          <a:bodyPr wrap="square" lIns="74996" tIns="74996" rIns="74996" bIns="74996" anchor="ctr" anchorCtr="0">
            <a:spAutoFit/>
          </a:bodyPr>
          <a:lstStyle>
            <a:lvl1pPr marL="273605" indent="0" algn="r" rtl="1">
              <a:buNone/>
              <a:defRPr sz="3300" b="1" u="sng" baseline="0">
                <a:solidFill>
                  <a:schemeClr val="tx1"/>
                </a:solidFill>
                <a:cs typeface="B Titr" panose="00000700000000000000" pitchFamily="2" charset="-78"/>
              </a:defRPr>
            </a:lvl1pPr>
          </a:lstStyle>
          <a:p>
            <a:pPr lvl="0"/>
            <a:r>
              <a:rPr lang="fa-IR" dirty="0"/>
              <a:t>تشکر و قدردانی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C0B434-06DD-1C28-1312-2311F15954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5138" y="2400300"/>
            <a:ext cx="8124825" cy="839946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7715B6D-F5BE-DEBA-EBD4-265C1A6F34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0709275" y="5183188"/>
            <a:ext cx="12753975" cy="2558256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F9210F-C741-6FE6-B0BC-DBCDE0E1C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735138" y="10799763"/>
            <a:ext cx="8124825" cy="200088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28D550-2A9A-2BFA-AB7E-F76800762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17232-32A5-45AE-9E93-CEDC74EFB2CF}" type="datetimeFigureOut">
              <a:rPr lang="fa-IR" smtClean="0"/>
              <a:t>13/03/1446</a:t>
            </a:fld>
            <a:endParaRPr lang="fa-I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2B2EA3-ECC3-83EF-F2ED-81F863FF3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2D56D6-880F-5DAF-5F88-B947A8799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3E885-1507-494A-9655-DE9B6D1C412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156679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DBB642-0A61-6B0F-8B78-860045979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D61058-21E2-63E5-1576-18233BA1A8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C9799D-0394-29B3-F359-F1B8C67BA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17232-32A5-45AE-9E93-CEDC74EFB2CF}" type="datetimeFigureOut">
              <a:rPr lang="fa-IR" smtClean="0"/>
              <a:t>13/03/1446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66695E-AFC8-AF81-07CD-7DE063C9E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51A78C-9431-ED98-713B-6F0124A8E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3E885-1507-494A-9655-DE9B6D1C412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672247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8262813-FE65-6D3D-AC3F-C09BD238D2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18029238" y="1916113"/>
            <a:ext cx="5430837" cy="305085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C611C9-4FE5-D12F-E4DD-D338FDF880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731963" y="1916113"/>
            <a:ext cx="16144875" cy="305085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36AB05-B167-50F7-52C5-2DFDA2C06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17232-32A5-45AE-9E93-CEDC74EFB2CF}" type="datetimeFigureOut">
              <a:rPr lang="fa-IR" smtClean="0"/>
              <a:t>13/03/1446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DB18AC-C366-9739-A387-D4C9F0EDD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DDF129-E56B-2CB5-AD17-7B003BF7E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3E885-1507-494A-9655-DE9B6D1C412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62309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62876-14DC-59A1-D6C2-3966D1B068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49600" y="5891213"/>
            <a:ext cx="18892838" cy="12533312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B70EC3-7C6C-B00E-F2CE-309B2C5436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49600" y="18908713"/>
            <a:ext cx="18892838" cy="86915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3BC4C0-B106-116E-C182-F5E365A03E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17232-32A5-45AE-9E93-CEDC74EFB2CF}" type="datetimeFigureOut">
              <a:rPr lang="fa-IR" smtClean="0"/>
              <a:t>13/03/1446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15EC2D-9F61-FB19-FBAC-3E6941C54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F74501-D0ED-D232-9DF0-2880F583F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3E885-1507-494A-9655-DE9B6D1C412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83184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DCAE7-F27A-4AF7-DCD8-EF544190C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F855F3-FB0E-5D7C-9F35-BBE9728A84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3DA2F7-34D9-5FB8-CEF6-A9001929C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17232-32A5-45AE-9E93-CEDC74EFB2CF}" type="datetimeFigureOut">
              <a:rPr lang="fa-IR" smtClean="0"/>
              <a:t>13/03/1446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D9BA2C-C4D9-577C-E0C5-0BDACBA48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7D20BA-9C4A-BD49-FB79-E003E4990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3E885-1507-494A-9655-DE9B6D1C412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44794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6EA628-2EB6-0EE5-110F-D6FC2707B9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9263" y="8975725"/>
            <a:ext cx="21728112" cy="14974888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C19BEE-0C12-DA74-1B2B-11F0C79F91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19263" y="24091900"/>
            <a:ext cx="21728112" cy="787400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2C98A2-9EEC-4E65-A238-DCDF92469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17232-32A5-45AE-9E93-CEDC74EFB2CF}" type="datetimeFigureOut">
              <a:rPr lang="fa-IR" smtClean="0"/>
              <a:t>13/03/1446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0D560E-E697-DD65-6F27-095DF63902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B3846A-746C-5A82-B8DB-E4E93D7AB1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3E885-1507-494A-9655-DE9B6D1C412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089047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F06158-9C0F-3E36-E32B-4B5EA58BB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EDFB2B-E100-B08B-B11A-469A8D6FB4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731963" y="9583738"/>
            <a:ext cx="10787062" cy="228409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651651-EFB1-02AB-B3D8-9409275B26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671425" y="9583738"/>
            <a:ext cx="10788650" cy="228409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5B3CBA-4F1C-BD2E-215D-A2EA5E0AD9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17232-32A5-45AE-9E93-CEDC74EFB2CF}" type="datetimeFigureOut">
              <a:rPr lang="fa-IR" smtClean="0"/>
              <a:t>13/03/1446</a:t>
            </a:fld>
            <a:endParaRPr lang="fa-I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37B5AD-B60E-AEC2-79D5-09739F20D9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C4BDA4-4F8F-EC5C-A90B-2C72E3502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3E885-1507-494A-9655-DE9B6D1C412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722866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CC0F2-9453-5D10-D234-4C365EEDC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5138" y="1916113"/>
            <a:ext cx="21728112" cy="6959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B028E1-5CB8-C9CE-1EEC-20D5F9EAF6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35138" y="8824913"/>
            <a:ext cx="10656887" cy="4324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B3E653-5B05-CEE1-3BF4-F4BCF7A18C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735138" y="13149263"/>
            <a:ext cx="10656887" cy="193421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C42CEE5-93AE-E7DE-1405-B2DF663C6A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2753975" y="8824913"/>
            <a:ext cx="10709275" cy="4324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80FE2D-49AA-3E90-29DD-3448FA2DD4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2753975" y="13149263"/>
            <a:ext cx="10709275" cy="193421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7B65A68-CEA1-8176-2B5A-D82526DFF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17232-32A5-45AE-9E93-CEDC74EFB2CF}" type="datetimeFigureOut">
              <a:rPr lang="fa-IR" smtClean="0"/>
              <a:t>13/03/1446</a:t>
            </a:fld>
            <a:endParaRPr lang="fa-I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C414E56-8A2A-604F-DBC4-84CAF9D19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999CDC7-7B67-4867-947A-7EB738008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3E885-1507-494A-9655-DE9B6D1C412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6017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F4A3A-E4CD-7E31-5E70-4E0A17D41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C6C6C7-7911-A3EF-6F6A-69EE877BE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17232-32A5-45AE-9E93-CEDC74EFB2CF}" type="datetimeFigureOut">
              <a:rPr lang="fa-IR" smtClean="0"/>
              <a:t>13/03/1446</a:t>
            </a:fld>
            <a:endParaRPr lang="fa-I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7EBE59A-D3CD-DA92-187D-A1990808E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9A84EE-CF70-FA65-6040-99616394F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3E885-1507-494A-9655-DE9B6D1C412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52046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E9AA2A8-10C0-694C-3433-C13CA9F64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17232-32A5-45AE-9E93-CEDC74EFB2CF}" type="datetimeFigureOut">
              <a:rPr lang="fa-IR" smtClean="0"/>
              <a:t>13/03/1446</a:t>
            </a:fld>
            <a:endParaRPr lang="fa-I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AEE8BEA-9BB2-DB52-36FE-A19713A0A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D23B4F-8D01-E17A-1730-8F15A5A93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3E885-1507-494A-9655-DE9B6D1C412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9916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CB2866-C2F5-8075-6CDB-2D34D9546D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5138" y="2400300"/>
            <a:ext cx="8124825" cy="839946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73DF21-DF76-5B94-DED8-AF508E31A2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09275" y="5183188"/>
            <a:ext cx="12753975" cy="255825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B212AA-2D01-88EE-AB35-1A24FB981C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735138" y="10799763"/>
            <a:ext cx="8124825" cy="200088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8C15B5-A44C-ECB3-F7E3-6351BBC1A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17232-32A5-45AE-9E93-CEDC74EFB2CF}" type="datetimeFigureOut">
              <a:rPr lang="fa-IR" smtClean="0"/>
              <a:t>13/03/1446</a:t>
            </a:fld>
            <a:endParaRPr lang="fa-I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DBE9B8-63D1-592B-4EAA-85A0C5A24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D80B90-22FF-5C9A-E0DB-81C74419F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3E885-1507-494A-9655-DE9B6D1C412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20537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5">
                <a:lumMod val="50000"/>
                <a:alpha val="46000"/>
              </a:schemeClr>
            </a:gs>
            <a:gs pos="50000">
              <a:schemeClr val="accent5">
                <a:lumMod val="60000"/>
                <a:lumOff val="40000"/>
              </a:schemeClr>
            </a:gs>
            <a:gs pos="100000">
              <a:schemeClr val="accent5">
                <a:lumMod val="20000"/>
                <a:lumOff val="8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 descr="background.png"/>
          <p:cNvPicPr>
            <a:picLocks noChangeAspect="1"/>
          </p:cNvPicPr>
          <p:nvPr userDrawn="1"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-76198"/>
            <a:ext cx="25192038" cy="3560804"/>
          </a:xfrm>
          <a:prstGeom prst="rect">
            <a:avLst/>
          </a:prstGeom>
        </p:spPr>
      </p:pic>
      <p:pic>
        <p:nvPicPr>
          <p:cNvPr id="27" name="Picture 26" descr="wall-2.png"/>
          <p:cNvPicPr>
            <a:picLocks noChangeAspect="1"/>
          </p:cNvPicPr>
          <p:nvPr userDrawn="1"/>
        </p:nvPicPr>
        <p:blipFill>
          <a:blip r:embed="rId4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324866"/>
            <a:ext cx="25192038" cy="31673852"/>
          </a:xfrm>
          <a:prstGeom prst="rect">
            <a:avLst/>
          </a:prstGeom>
        </p:spPr>
      </p:pic>
      <p:sp>
        <p:nvSpPr>
          <p:cNvPr id="16" name="Rectangle 33"/>
          <p:cNvSpPr>
            <a:spLocks noChangeArrowheads="1"/>
          </p:cNvSpPr>
          <p:nvPr/>
        </p:nvSpPr>
        <p:spPr bwMode="auto">
          <a:xfrm>
            <a:off x="525423" y="8327642"/>
            <a:ext cx="11891684" cy="27166253"/>
          </a:xfrm>
          <a:prstGeom prst="roundRect">
            <a:avLst>
              <a:gd name="adj" fmla="val 5902"/>
            </a:avLst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74996" tIns="37497" rIns="74996" bIns="37497" anchor="ctr"/>
          <a:lstStyle/>
          <a:p>
            <a:pPr>
              <a:defRPr/>
            </a:pPr>
            <a:endParaRPr lang="en-US" sz="7100" dirty="0"/>
          </a:p>
        </p:txBody>
      </p:sp>
      <p:sp>
        <p:nvSpPr>
          <p:cNvPr id="2" name="Rectangle 33">
            <a:extLst>
              <a:ext uri="{FF2B5EF4-FFF2-40B4-BE49-F238E27FC236}">
                <a16:creationId xmlns:a16="http://schemas.microsoft.com/office/drawing/2014/main" id="{B568DFFE-2F87-EBC0-AC1B-D919783C6E6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2774933" y="8327642"/>
            <a:ext cx="11891684" cy="27166253"/>
          </a:xfrm>
          <a:prstGeom prst="roundRect">
            <a:avLst>
              <a:gd name="adj" fmla="val 5902"/>
            </a:avLst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74996" tIns="37497" rIns="74996" bIns="37497" anchor="ctr"/>
          <a:lstStyle/>
          <a:p>
            <a:pPr>
              <a:defRPr/>
            </a:pPr>
            <a:endParaRPr lang="en-US" sz="71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6F6D88B-BF63-C2D1-1EC9-7493643D9EEB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399"/>
          <a:stretch/>
        </p:blipFill>
        <p:spPr>
          <a:xfrm>
            <a:off x="0" y="-76198"/>
            <a:ext cx="25192038" cy="466564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</p:sldLayoutIdLst>
  <p:txStyles>
    <p:titleStyle>
      <a:lvl1pPr algn="ctr" defTabSz="3599848" rtl="0" eaLnBrk="1" latinLnBrk="0" hangingPunct="1">
        <a:spcBef>
          <a:spcPct val="0"/>
        </a:spcBef>
        <a:buNone/>
        <a:defRPr sz="72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349943" indent="-1349943" algn="l" defTabSz="3599848" rtl="0" eaLnBrk="1" latinLnBrk="0" hangingPunct="1">
        <a:spcBef>
          <a:spcPct val="20000"/>
        </a:spcBef>
        <a:buFont typeface="Arial" pitchFamily="34" charset="0"/>
        <a:buChar char="•"/>
        <a:defRPr sz="12600" kern="1200">
          <a:solidFill>
            <a:schemeClr val="tx1"/>
          </a:solidFill>
          <a:latin typeface="+mn-lt"/>
          <a:ea typeface="+mn-ea"/>
          <a:cs typeface="+mn-cs"/>
        </a:defRPr>
      </a:lvl1pPr>
      <a:lvl2pPr marL="2924877" indent="-1124953" algn="l" defTabSz="3599848" rtl="0" eaLnBrk="1" latinLnBrk="0" hangingPunct="1">
        <a:spcBef>
          <a:spcPct val="20000"/>
        </a:spcBef>
        <a:buFont typeface="Arial" pitchFamily="34" charset="0"/>
        <a:buChar char="–"/>
        <a:defRPr sz="11100" kern="1200">
          <a:solidFill>
            <a:schemeClr val="tx1"/>
          </a:solidFill>
          <a:latin typeface="+mn-lt"/>
          <a:ea typeface="+mn-ea"/>
          <a:cs typeface="+mn-cs"/>
        </a:defRPr>
      </a:lvl2pPr>
      <a:lvl3pPr marL="4499811" indent="-899963" algn="l" defTabSz="3599848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3pPr>
      <a:lvl4pPr marL="6299735" indent="-899963" algn="l" defTabSz="3599848" rtl="0" eaLnBrk="1" latinLnBrk="0" hangingPunct="1">
        <a:spcBef>
          <a:spcPct val="20000"/>
        </a:spcBef>
        <a:buFont typeface="Arial" pitchFamily="34" charset="0"/>
        <a:buChar char="–"/>
        <a:defRPr sz="7900" kern="1200">
          <a:solidFill>
            <a:schemeClr val="tx1"/>
          </a:solidFill>
          <a:latin typeface="+mn-lt"/>
          <a:ea typeface="+mn-ea"/>
          <a:cs typeface="+mn-cs"/>
        </a:defRPr>
      </a:lvl4pPr>
      <a:lvl5pPr marL="8099658" indent="-899963" algn="l" defTabSz="3599848" rtl="0" eaLnBrk="1" latinLnBrk="0" hangingPunct="1">
        <a:spcBef>
          <a:spcPct val="20000"/>
        </a:spcBef>
        <a:buFont typeface="Arial" pitchFamily="34" charset="0"/>
        <a:buChar char="»"/>
        <a:defRPr sz="7900" kern="1200">
          <a:solidFill>
            <a:schemeClr val="tx1"/>
          </a:solidFill>
          <a:latin typeface="+mn-lt"/>
          <a:ea typeface="+mn-ea"/>
          <a:cs typeface="+mn-cs"/>
        </a:defRPr>
      </a:lvl5pPr>
      <a:lvl6pPr marL="9899583" indent="-899963" algn="l" defTabSz="3599848" rtl="0" eaLnBrk="1" latinLnBrk="0" hangingPunct="1">
        <a:spcBef>
          <a:spcPct val="20000"/>
        </a:spcBef>
        <a:buFont typeface="Arial" pitchFamily="34" charset="0"/>
        <a:buChar char="•"/>
        <a:defRPr sz="7900" kern="1200">
          <a:solidFill>
            <a:schemeClr val="tx1"/>
          </a:solidFill>
          <a:latin typeface="+mn-lt"/>
          <a:ea typeface="+mn-ea"/>
          <a:cs typeface="+mn-cs"/>
        </a:defRPr>
      </a:lvl6pPr>
      <a:lvl7pPr marL="11699506" indent="-899963" algn="l" defTabSz="3599848" rtl="0" eaLnBrk="1" latinLnBrk="0" hangingPunct="1">
        <a:spcBef>
          <a:spcPct val="20000"/>
        </a:spcBef>
        <a:buFont typeface="Arial" pitchFamily="34" charset="0"/>
        <a:buChar char="•"/>
        <a:defRPr sz="7900" kern="1200">
          <a:solidFill>
            <a:schemeClr val="tx1"/>
          </a:solidFill>
          <a:latin typeface="+mn-lt"/>
          <a:ea typeface="+mn-ea"/>
          <a:cs typeface="+mn-cs"/>
        </a:defRPr>
      </a:lvl7pPr>
      <a:lvl8pPr marL="13499431" indent="-899963" algn="l" defTabSz="3599848" rtl="0" eaLnBrk="1" latinLnBrk="0" hangingPunct="1">
        <a:spcBef>
          <a:spcPct val="20000"/>
        </a:spcBef>
        <a:buFont typeface="Arial" pitchFamily="34" charset="0"/>
        <a:buChar char="•"/>
        <a:defRPr sz="7900" kern="1200">
          <a:solidFill>
            <a:schemeClr val="tx1"/>
          </a:solidFill>
          <a:latin typeface="+mn-lt"/>
          <a:ea typeface="+mn-ea"/>
          <a:cs typeface="+mn-cs"/>
        </a:defRPr>
      </a:lvl8pPr>
      <a:lvl9pPr marL="15299355" indent="-899963" algn="l" defTabSz="3599848" rtl="0" eaLnBrk="1" latinLnBrk="0" hangingPunct="1">
        <a:spcBef>
          <a:spcPct val="20000"/>
        </a:spcBef>
        <a:buFont typeface="Arial" pitchFamily="34" charset="0"/>
        <a:buChar char="•"/>
        <a:defRPr sz="7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599848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1pPr>
      <a:lvl2pPr marL="1799925" algn="l" defTabSz="3599848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2pPr>
      <a:lvl3pPr marL="3599848" algn="l" defTabSz="3599848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3pPr>
      <a:lvl4pPr marL="5399772" algn="l" defTabSz="3599848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4pPr>
      <a:lvl5pPr marL="7199696" algn="l" defTabSz="3599848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5pPr>
      <a:lvl6pPr marL="8999621" algn="l" defTabSz="3599848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6pPr>
      <a:lvl7pPr marL="10799546" algn="l" defTabSz="3599848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7pPr>
      <a:lvl8pPr marL="12599469" algn="l" defTabSz="3599848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8pPr>
      <a:lvl9pPr marL="14399394" algn="l" defTabSz="3599848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E8A5191-7E89-A543-47BA-6CB4D41BBB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1963" y="1916113"/>
            <a:ext cx="21728112" cy="695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45B123-E8B1-3FE4-0F13-7CEA33A7F8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31963" y="9583738"/>
            <a:ext cx="21728112" cy="22840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8672E0-785A-F514-5CDF-D0515E2E3C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731963" y="33366075"/>
            <a:ext cx="5668962" cy="1917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17232-32A5-45AE-9E93-CEDC74EFB2CF}" type="datetimeFigureOut">
              <a:rPr lang="fa-IR" smtClean="0"/>
              <a:t>13/03/1446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0A7FE5-6C8A-A67B-AB4F-02469C9C95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45488" y="33366075"/>
            <a:ext cx="8501062" cy="1917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0C3368-A218-D340-7481-3F2C50DB0A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7791113" y="33366075"/>
            <a:ext cx="5668962" cy="1917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53E885-1507-494A-9655-DE9B6D1C412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61575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1CD1350F-32AB-3D1F-7782-974927F04290}"/>
              </a:ext>
            </a:extLst>
          </p:cNvPr>
          <p:cNvSpPr/>
          <p:nvPr/>
        </p:nvSpPr>
        <p:spPr>
          <a:xfrm>
            <a:off x="760995" y="7214656"/>
            <a:ext cx="267252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nicame-0000</a:t>
            </a:r>
            <a:endParaRPr lang="fa-I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 Placeholder 4">
            <a:extLst>
              <a:ext uri="{FF2B5EF4-FFF2-40B4-BE49-F238E27FC236}">
                <a16:creationId xmlns:a16="http://schemas.microsoft.com/office/drawing/2014/main" id="{FC001D69-61F8-4C7A-9CE9-F61867559B50}"/>
              </a:ext>
            </a:extLst>
          </p:cNvPr>
          <p:cNvSpPr txBox="1">
            <a:spLocks/>
          </p:cNvSpPr>
          <p:nvPr/>
        </p:nvSpPr>
        <p:spPr>
          <a:xfrm>
            <a:off x="459631" y="8654007"/>
            <a:ext cx="11879579" cy="705455"/>
          </a:xfrm>
          <a:prstGeom prst="rect">
            <a:avLst/>
          </a:prstGeom>
          <a:noFill/>
        </p:spPr>
        <p:txBody>
          <a:bodyPr wrap="square" lIns="74996" tIns="74996" rIns="74996" bIns="74996" anchor="ctr" anchorCtr="0">
            <a:spAutoFit/>
          </a:bodyPr>
          <a:lstStyle>
            <a:lvl1pPr marL="274320" indent="0" algn="r" defTabSz="3599776" rtl="1" eaLnBrk="1" latinLnBrk="0" hangingPunct="1">
              <a:spcBef>
                <a:spcPct val="20000"/>
              </a:spcBef>
              <a:buFont typeface="Arial" pitchFamily="34" charset="0"/>
              <a:buNone/>
              <a:defRPr sz="3300" b="1" u="sng" kern="1200" baseline="0">
                <a:solidFill>
                  <a:schemeClr val="tx1"/>
                </a:solidFill>
                <a:latin typeface="+mn-lt"/>
                <a:ea typeface="+mn-ea"/>
                <a:cs typeface="B Titr" pitchFamily="2" charset="-78"/>
              </a:defRPr>
            </a:lvl1pPr>
            <a:lvl2pPr marL="2924818" indent="-1124930" algn="l" defTabSz="359977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99721" indent="-899945" algn="l" defTabSz="359977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299609" indent="-899945" algn="l" defTabSz="359977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7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099496" indent="-899945" algn="l" defTabSz="3599776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7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899385" indent="-899945" algn="l" defTabSz="359977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7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699272" indent="-899945" algn="l" defTabSz="359977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7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499161" indent="-899945" algn="l" defTabSz="359977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7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299049" indent="-899945" algn="l" defTabSz="359977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7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5" algn="l" defTabSz="3599848" rtl="0">
              <a:defRPr/>
            </a:pPr>
            <a:r>
              <a:rPr lang="en-US" sz="3600" u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Abstract</a:t>
            </a:r>
            <a:r>
              <a:rPr lang="en-US" sz="3600" u="none" dirty="0">
                <a:solidFill>
                  <a:sysClr val="windowText" lastClr="000000"/>
                </a:solidFill>
                <a:latin typeface="Calibri"/>
                <a:cs typeface="+mj-cs"/>
              </a:rPr>
              <a:t>:</a:t>
            </a:r>
            <a:endParaRPr lang="fa-IR" sz="3600" u="none" dirty="0">
              <a:solidFill>
                <a:sysClr val="windowText" lastClr="000000"/>
              </a:solidFill>
              <a:latin typeface="Calibri"/>
              <a:cs typeface="+mj-cs"/>
            </a:endParaRPr>
          </a:p>
        </p:txBody>
      </p:sp>
      <p:sp>
        <p:nvSpPr>
          <p:cNvPr id="16" name="TextBox 60">
            <a:extLst>
              <a:ext uri="{FF2B5EF4-FFF2-40B4-BE49-F238E27FC236}">
                <a16:creationId xmlns:a16="http://schemas.microsoft.com/office/drawing/2014/main" id="{CC2E01AB-4481-4F35-B856-8639C421A3A2}"/>
              </a:ext>
            </a:extLst>
          </p:cNvPr>
          <p:cNvSpPr txBox="1">
            <a:spLocks noChangeArrowheads="1"/>
          </p:cNvSpPr>
          <p:nvPr/>
        </p:nvSpPr>
        <p:spPr bwMode="white">
          <a:xfrm>
            <a:off x="2137569" y="4757406"/>
            <a:ext cx="20916900" cy="3662527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5" tIns="45713" rIns="91425" bIns="45713">
            <a:spAutoFit/>
          </a:bodyPr>
          <a:lstStyle/>
          <a:p>
            <a:pPr algn="ctr" rtl="1" fontAlgn="base">
              <a:spcAft>
                <a:spcPts val="1500"/>
              </a:spcAft>
            </a:pPr>
            <a:r>
              <a:rPr lang="en-US" sz="5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Article Subject (Times New Roman Bold 50)</a:t>
            </a:r>
          </a:p>
          <a:p>
            <a:pPr algn="ctr" rtl="1" fontAlgn="base">
              <a:spcAft>
                <a:spcPts val="1500"/>
              </a:spcAft>
            </a:pP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Author*, Author and Author, …</a:t>
            </a:r>
          </a:p>
          <a:p>
            <a:pPr algn="ctr" rtl="1" fontAlgn="base">
              <a:spcAft>
                <a:spcPts val="1500"/>
              </a:spcAft>
            </a:pPr>
            <a:r>
              <a:rPr lang="en-US" sz="3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*University Department, University Name, City, Country, Email</a:t>
            </a:r>
          </a:p>
          <a:p>
            <a:pPr algn="ctr" rtl="1" fontAlgn="base">
              <a:spcAft>
                <a:spcPts val="1500"/>
              </a:spcAft>
            </a:pPr>
            <a:r>
              <a:rPr lang="en-US" sz="3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 corresponding author</a:t>
            </a:r>
          </a:p>
          <a:p>
            <a:pPr algn="ctr" rtl="1" fontAlgn="base">
              <a:spcAft>
                <a:spcPts val="1500"/>
              </a:spcAft>
            </a:pPr>
            <a:endParaRPr lang="en-US" sz="2800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Placeholder 4">
            <a:extLst>
              <a:ext uri="{FF2B5EF4-FFF2-40B4-BE49-F238E27FC236}">
                <a16:creationId xmlns:a16="http://schemas.microsoft.com/office/drawing/2014/main" id="{09EFBF0E-7C6A-4202-82A4-B456EE108C10}"/>
              </a:ext>
            </a:extLst>
          </p:cNvPr>
          <p:cNvSpPr txBox="1">
            <a:spLocks/>
          </p:cNvSpPr>
          <p:nvPr/>
        </p:nvSpPr>
        <p:spPr>
          <a:xfrm>
            <a:off x="459631" y="14809962"/>
            <a:ext cx="11879579" cy="705455"/>
          </a:xfrm>
          <a:prstGeom prst="rect">
            <a:avLst/>
          </a:prstGeom>
          <a:noFill/>
        </p:spPr>
        <p:txBody>
          <a:bodyPr wrap="square" lIns="74996" tIns="74996" rIns="74996" bIns="74996" anchor="ctr" anchorCtr="0">
            <a:spAutoFit/>
          </a:bodyPr>
          <a:lstStyle>
            <a:lvl1pPr marL="274320" indent="0" algn="r" defTabSz="3599776" rtl="1" eaLnBrk="1" latinLnBrk="0" hangingPunct="1">
              <a:spcBef>
                <a:spcPct val="20000"/>
              </a:spcBef>
              <a:buFont typeface="Arial" pitchFamily="34" charset="0"/>
              <a:buNone/>
              <a:defRPr sz="3300" b="1" u="sng" kern="1200" baseline="0">
                <a:solidFill>
                  <a:schemeClr val="tx1"/>
                </a:solidFill>
                <a:latin typeface="+mn-lt"/>
                <a:ea typeface="+mn-ea"/>
                <a:cs typeface="B Titr" pitchFamily="2" charset="-78"/>
              </a:defRPr>
            </a:lvl1pPr>
            <a:lvl2pPr marL="2924818" indent="-1124930" algn="l" defTabSz="359977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99721" indent="-899945" algn="l" defTabSz="359977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299609" indent="-899945" algn="l" defTabSz="359977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7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099496" indent="-899945" algn="l" defTabSz="3599776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7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899385" indent="-899945" algn="l" defTabSz="359977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7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699272" indent="-899945" algn="l" defTabSz="359977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7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499161" indent="-899945" algn="l" defTabSz="359977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7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299049" indent="-899945" algn="l" defTabSz="359977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7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5" algn="l" defTabSz="3599848" rtl="0">
              <a:defRPr/>
            </a:pPr>
            <a:r>
              <a:rPr lang="en-US" sz="3600" u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r>
              <a:rPr lang="en-US" sz="3600" u="none" dirty="0">
                <a:solidFill>
                  <a:sysClr val="windowText" lastClr="000000"/>
                </a:solidFill>
                <a:latin typeface="Calibri"/>
                <a:cs typeface="+mj-cs"/>
              </a:rPr>
              <a:t>:</a:t>
            </a:r>
            <a:endParaRPr lang="fa-IR" sz="3600" u="none" dirty="0">
              <a:solidFill>
                <a:sysClr val="windowText" lastClr="000000"/>
              </a:solidFill>
              <a:latin typeface="Calibri"/>
              <a:cs typeface="+mj-cs"/>
            </a:endParaRPr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5D92E2B3-7F6C-4D2E-9C40-16DC9071C8C1}"/>
              </a:ext>
            </a:extLst>
          </p:cNvPr>
          <p:cNvSpPr txBox="1">
            <a:spLocks/>
          </p:cNvSpPr>
          <p:nvPr/>
        </p:nvSpPr>
        <p:spPr>
          <a:xfrm>
            <a:off x="577994" y="25602840"/>
            <a:ext cx="11879579" cy="705455"/>
          </a:xfrm>
          <a:prstGeom prst="rect">
            <a:avLst/>
          </a:prstGeom>
          <a:noFill/>
        </p:spPr>
        <p:txBody>
          <a:bodyPr wrap="square" lIns="74996" tIns="74996" rIns="74996" bIns="74996" anchor="ctr" anchorCtr="0">
            <a:spAutoFit/>
          </a:bodyPr>
          <a:lstStyle>
            <a:lvl1pPr marL="274320" indent="0" algn="r" defTabSz="3599776" rtl="1" eaLnBrk="1" latinLnBrk="0" hangingPunct="1">
              <a:spcBef>
                <a:spcPct val="20000"/>
              </a:spcBef>
              <a:buFont typeface="Arial" pitchFamily="34" charset="0"/>
              <a:buNone/>
              <a:defRPr sz="3300" b="1" u="sng" kern="1200" baseline="0">
                <a:solidFill>
                  <a:schemeClr val="tx1"/>
                </a:solidFill>
                <a:latin typeface="+mn-lt"/>
                <a:ea typeface="+mn-ea"/>
                <a:cs typeface="B Titr" pitchFamily="2" charset="-78"/>
              </a:defRPr>
            </a:lvl1pPr>
            <a:lvl2pPr marL="2924818" indent="-1124930" algn="l" defTabSz="359977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99721" indent="-899945" algn="l" defTabSz="359977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299609" indent="-899945" algn="l" defTabSz="359977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7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099496" indent="-899945" algn="l" defTabSz="3599776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7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899385" indent="-899945" algn="l" defTabSz="359977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7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699272" indent="-899945" algn="l" defTabSz="359977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7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499161" indent="-899945" algn="l" defTabSz="359977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7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299049" indent="-899945" algn="l" defTabSz="359977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7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5" algn="l" defTabSz="3599848" rtl="0">
              <a:defRPr/>
            </a:pPr>
            <a:r>
              <a:rPr lang="en-US" sz="3600" u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Material and methods</a:t>
            </a:r>
            <a:r>
              <a:rPr lang="en-US" sz="3600" u="none" dirty="0">
                <a:solidFill>
                  <a:sysClr val="windowText" lastClr="000000"/>
                </a:solidFill>
                <a:latin typeface="Calibri"/>
                <a:cs typeface="+mj-cs"/>
              </a:rPr>
              <a:t>:</a:t>
            </a:r>
            <a:endParaRPr lang="fa-IR" sz="3600" u="none" dirty="0">
              <a:solidFill>
                <a:sysClr val="windowText" lastClr="000000"/>
              </a:solidFill>
              <a:latin typeface="Calibri"/>
              <a:cs typeface="+mj-cs"/>
            </a:endParaRPr>
          </a:p>
        </p:txBody>
      </p:sp>
      <p:sp>
        <p:nvSpPr>
          <p:cNvPr id="19" name="Text Placeholder 4">
            <a:extLst>
              <a:ext uri="{FF2B5EF4-FFF2-40B4-BE49-F238E27FC236}">
                <a16:creationId xmlns:a16="http://schemas.microsoft.com/office/drawing/2014/main" id="{AF459517-FFD8-4CCB-A692-5F0B613B4648}"/>
              </a:ext>
            </a:extLst>
          </p:cNvPr>
          <p:cNvSpPr txBox="1">
            <a:spLocks/>
          </p:cNvSpPr>
          <p:nvPr/>
        </p:nvSpPr>
        <p:spPr>
          <a:xfrm>
            <a:off x="12734464" y="8718547"/>
            <a:ext cx="11879579" cy="705455"/>
          </a:xfrm>
          <a:prstGeom prst="rect">
            <a:avLst/>
          </a:prstGeom>
          <a:noFill/>
        </p:spPr>
        <p:txBody>
          <a:bodyPr wrap="square" lIns="74996" tIns="74996" rIns="74996" bIns="74996" anchor="ctr" anchorCtr="0">
            <a:spAutoFit/>
          </a:bodyPr>
          <a:lstStyle>
            <a:lvl1pPr marL="274320" indent="0" algn="r" defTabSz="3599776" rtl="1" eaLnBrk="1" latinLnBrk="0" hangingPunct="1">
              <a:spcBef>
                <a:spcPct val="20000"/>
              </a:spcBef>
              <a:buFont typeface="Arial" pitchFamily="34" charset="0"/>
              <a:buNone/>
              <a:defRPr sz="3300" b="1" u="sng" kern="1200" baseline="0">
                <a:solidFill>
                  <a:schemeClr val="tx1"/>
                </a:solidFill>
                <a:latin typeface="+mn-lt"/>
                <a:ea typeface="+mn-ea"/>
                <a:cs typeface="B Titr" pitchFamily="2" charset="-78"/>
              </a:defRPr>
            </a:lvl1pPr>
            <a:lvl2pPr marL="2924818" indent="-1124930" algn="l" defTabSz="359977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99721" indent="-899945" algn="l" defTabSz="359977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299609" indent="-899945" algn="l" defTabSz="359977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7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099496" indent="-899945" algn="l" defTabSz="3599776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7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899385" indent="-899945" algn="l" defTabSz="359977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7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699272" indent="-899945" algn="l" defTabSz="359977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7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499161" indent="-899945" algn="l" defTabSz="359977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7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299049" indent="-899945" algn="l" defTabSz="359977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7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5" algn="l" defTabSz="3599848" rtl="0">
              <a:defRPr/>
            </a:pPr>
            <a:r>
              <a:rPr lang="en-US" sz="3600" u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Results and discussion</a:t>
            </a:r>
            <a:r>
              <a:rPr lang="en-US" sz="3600" u="none" dirty="0">
                <a:solidFill>
                  <a:sysClr val="windowText" lastClr="000000"/>
                </a:solidFill>
                <a:latin typeface="Calibri"/>
                <a:cs typeface="+mj-cs"/>
              </a:rPr>
              <a:t>:</a:t>
            </a:r>
            <a:endParaRPr lang="fa-IR" sz="3600" u="none" dirty="0">
              <a:solidFill>
                <a:sysClr val="windowText" lastClr="000000"/>
              </a:solidFill>
              <a:latin typeface="Calibri"/>
              <a:cs typeface="+mj-cs"/>
            </a:endParaRPr>
          </a:p>
        </p:txBody>
      </p:sp>
      <p:sp>
        <p:nvSpPr>
          <p:cNvPr id="20" name="Text Placeholder 4">
            <a:extLst>
              <a:ext uri="{FF2B5EF4-FFF2-40B4-BE49-F238E27FC236}">
                <a16:creationId xmlns:a16="http://schemas.microsoft.com/office/drawing/2014/main" id="{BB41DCC2-1A32-4FFC-8732-5978813B8DF9}"/>
              </a:ext>
            </a:extLst>
          </p:cNvPr>
          <p:cNvSpPr txBox="1">
            <a:spLocks/>
          </p:cNvSpPr>
          <p:nvPr/>
        </p:nvSpPr>
        <p:spPr>
          <a:xfrm>
            <a:off x="12734465" y="25381284"/>
            <a:ext cx="11879579" cy="705455"/>
          </a:xfrm>
          <a:prstGeom prst="rect">
            <a:avLst/>
          </a:prstGeom>
          <a:noFill/>
        </p:spPr>
        <p:txBody>
          <a:bodyPr wrap="square" lIns="74996" tIns="74996" rIns="74996" bIns="74996" anchor="ctr" anchorCtr="0">
            <a:spAutoFit/>
          </a:bodyPr>
          <a:lstStyle>
            <a:lvl1pPr marL="274320" indent="0" algn="r" defTabSz="3599776" rtl="1" eaLnBrk="1" latinLnBrk="0" hangingPunct="1">
              <a:spcBef>
                <a:spcPct val="20000"/>
              </a:spcBef>
              <a:buFont typeface="Arial" pitchFamily="34" charset="0"/>
              <a:buNone/>
              <a:defRPr sz="3300" b="1" u="sng" kern="1200" baseline="0">
                <a:solidFill>
                  <a:schemeClr val="tx1"/>
                </a:solidFill>
                <a:latin typeface="+mn-lt"/>
                <a:ea typeface="+mn-ea"/>
                <a:cs typeface="B Titr" pitchFamily="2" charset="-78"/>
              </a:defRPr>
            </a:lvl1pPr>
            <a:lvl2pPr marL="2924818" indent="-1124930" algn="l" defTabSz="359977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99721" indent="-899945" algn="l" defTabSz="359977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299609" indent="-899945" algn="l" defTabSz="359977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7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099496" indent="-899945" algn="l" defTabSz="3599776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7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899385" indent="-899945" algn="l" defTabSz="359977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7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699272" indent="-899945" algn="l" defTabSz="359977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7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499161" indent="-899945" algn="l" defTabSz="359977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7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299049" indent="-899945" algn="l" defTabSz="359977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7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5" algn="l" defTabSz="3599848" rtl="0">
              <a:defRPr/>
            </a:pPr>
            <a:r>
              <a:rPr lang="en-US" sz="3600" u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r>
              <a:rPr lang="en-US" sz="3600" u="none" dirty="0">
                <a:solidFill>
                  <a:sysClr val="windowText" lastClr="000000"/>
                </a:solidFill>
                <a:latin typeface="Calibri"/>
                <a:cs typeface="+mj-cs"/>
              </a:rPr>
              <a:t>:</a:t>
            </a:r>
            <a:endParaRPr lang="fa-IR" sz="3600" u="none" dirty="0">
              <a:solidFill>
                <a:sysClr val="windowText" lastClr="000000"/>
              </a:solidFill>
              <a:latin typeface="Calibri"/>
              <a:cs typeface="+mj-cs"/>
            </a:endParaRPr>
          </a:p>
        </p:txBody>
      </p:sp>
      <p:sp>
        <p:nvSpPr>
          <p:cNvPr id="21" name="Text Placeholder 4">
            <a:extLst>
              <a:ext uri="{FF2B5EF4-FFF2-40B4-BE49-F238E27FC236}">
                <a16:creationId xmlns:a16="http://schemas.microsoft.com/office/drawing/2014/main" id="{632E3415-BDAE-40AA-8DEF-29D2C4F2C32E}"/>
              </a:ext>
            </a:extLst>
          </p:cNvPr>
          <p:cNvSpPr txBox="1">
            <a:spLocks/>
          </p:cNvSpPr>
          <p:nvPr/>
        </p:nvSpPr>
        <p:spPr>
          <a:xfrm>
            <a:off x="12862046" y="31991339"/>
            <a:ext cx="11879579" cy="705455"/>
          </a:xfrm>
          <a:prstGeom prst="rect">
            <a:avLst/>
          </a:prstGeom>
          <a:noFill/>
        </p:spPr>
        <p:txBody>
          <a:bodyPr wrap="square" lIns="74996" tIns="74996" rIns="74996" bIns="74996" anchor="ctr" anchorCtr="0">
            <a:spAutoFit/>
          </a:bodyPr>
          <a:lstStyle>
            <a:lvl1pPr marL="274320" indent="0" algn="r" defTabSz="3599776" rtl="1" eaLnBrk="1" latinLnBrk="0" hangingPunct="1">
              <a:spcBef>
                <a:spcPct val="20000"/>
              </a:spcBef>
              <a:buFont typeface="Arial" pitchFamily="34" charset="0"/>
              <a:buNone/>
              <a:defRPr sz="3300" b="1" u="sng" kern="1200" baseline="0">
                <a:solidFill>
                  <a:schemeClr val="tx1"/>
                </a:solidFill>
                <a:latin typeface="+mn-lt"/>
                <a:ea typeface="+mn-ea"/>
                <a:cs typeface="B Titr" pitchFamily="2" charset="-78"/>
              </a:defRPr>
            </a:lvl1pPr>
            <a:lvl2pPr marL="2924818" indent="-1124930" algn="l" defTabSz="359977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99721" indent="-899945" algn="l" defTabSz="359977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299609" indent="-899945" algn="l" defTabSz="359977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7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099496" indent="-899945" algn="l" defTabSz="3599776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7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899385" indent="-899945" algn="l" defTabSz="359977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7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699272" indent="-899945" algn="l" defTabSz="359977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7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499161" indent="-899945" algn="l" defTabSz="359977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7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299049" indent="-899945" algn="l" defTabSz="359977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7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5" algn="l" defTabSz="3599848" rtl="0">
              <a:defRPr/>
            </a:pPr>
            <a:r>
              <a:rPr lang="en-US" sz="3600" u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  <a:r>
              <a:rPr lang="en-US" sz="3600" u="none" dirty="0">
                <a:solidFill>
                  <a:sysClr val="windowText" lastClr="000000"/>
                </a:solidFill>
                <a:latin typeface="Calibri"/>
                <a:cs typeface="+mj-cs"/>
              </a:rPr>
              <a:t>:</a:t>
            </a:r>
            <a:endParaRPr lang="fa-IR" sz="3600" u="none" dirty="0">
              <a:solidFill>
                <a:sysClr val="windowText" lastClr="000000"/>
              </a:solidFill>
              <a:latin typeface="Calibri"/>
              <a:cs typeface="+mj-cs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1D2C8CE-A345-4EDE-B0C1-C211DE4676C1}"/>
              </a:ext>
            </a:extLst>
          </p:cNvPr>
          <p:cNvSpPr txBox="1"/>
          <p:nvPr/>
        </p:nvSpPr>
        <p:spPr>
          <a:xfrm>
            <a:off x="760995" y="9438648"/>
            <a:ext cx="1153419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Abstract should be written in Times New Roman font size 26.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abstract should be typed as a single paragraph and should only be 250 words or less. </a:t>
            </a:r>
          </a:p>
          <a:p>
            <a:pPr algn="just">
              <a:lnSpc>
                <a:spcPct val="120000"/>
              </a:lnSpc>
            </a:pPr>
            <a:r>
              <a:rPr lang="en-US" sz="2800" dirty="0">
                <a:cs typeface="B Nazanin" panose="00000400000000000000" pitchFamily="2" charset="-78"/>
              </a:rPr>
              <a:t> </a:t>
            </a:r>
            <a:endParaRPr lang="fa-IR" sz="2800" dirty="0">
              <a:cs typeface="B Nazanin" panose="00000400000000000000" pitchFamily="2" charset="-78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C3AE8E1-8914-48CB-B142-FFCA9694CC31}"/>
              </a:ext>
            </a:extLst>
          </p:cNvPr>
          <p:cNvSpPr/>
          <p:nvPr/>
        </p:nvSpPr>
        <p:spPr>
          <a:xfrm>
            <a:off x="767841" y="15889255"/>
            <a:ext cx="11730751" cy="14908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Introduction should be written in Times New Roman font size 26.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introduction, state the objectives of the work and provide an adequate background, avoiding a detailed literature survey or a summary of the results.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B122718-D180-4559-AA5E-3B3F65EB7265}"/>
              </a:ext>
            </a:extLst>
          </p:cNvPr>
          <p:cNvSpPr/>
          <p:nvPr/>
        </p:nvSpPr>
        <p:spPr>
          <a:xfrm>
            <a:off x="613735" y="26667685"/>
            <a:ext cx="11571369" cy="19786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Material and methods should be written in Times New Roman font size 26.</a:t>
            </a:r>
            <a:endParaRPr lang="en-US" sz="2600" dirty="0">
              <a:latin typeface="Times New Roman" panose="02020603050405020304" pitchFamily="18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algn="just">
              <a:lnSpc>
                <a:spcPct val="120000"/>
              </a:lnSpc>
            </a:pP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Provide sufficient details to allow the work to be reproduced by an independent researcher. Methods that are already published should be summarized, and indicated by a reference. </a:t>
            </a:r>
            <a:endParaRPr lang="en-US" sz="2600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6C820AC9-B768-45BD-94EC-6838EEDD0532}"/>
              </a:ext>
            </a:extLst>
          </p:cNvPr>
          <p:cNvSpPr/>
          <p:nvPr/>
        </p:nvSpPr>
        <p:spPr>
          <a:xfrm>
            <a:off x="12896850" y="9614894"/>
            <a:ext cx="11717193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Result and discussion should be written in Times New Roman font size 26.</a:t>
            </a:r>
            <a:endParaRPr lang="en-US" sz="26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This should explore the significance of the results of the work</a:t>
            </a:r>
            <a:endParaRPr lang="en-US" sz="2600" dirty="0"/>
          </a:p>
        </p:txBody>
      </p:sp>
      <p:pic>
        <p:nvPicPr>
          <p:cNvPr id="28" name="Picture 27" descr="C:\Users\nazi\Desktop\fig1.png">
            <a:extLst>
              <a:ext uri="{FF2B5EF4-FFF2-40B4-BE49-F238E27FC236}">
                <a16:creationId xmlns:a16="http://schemas.microsoft.com/office/drawing/2014/main" id="{A6491646-55F0-4657-8206-1F264238B4D5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42085" y="10764944"/>
            <a:ext cx="5864334" cy="3233754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Rectangle 28">
            <a:extLst>
              <a:ext uri="{FF2B5EF4-FFF2-40B4-BE49-F238E27FC236}">
                <a16:creationId xmlns:a16="http://schemas.microsoft.com/office/drawing/2014/main" id="{8F3A590B-F792-4A16-83F5-9B156B5144D6}"/>
              </a:ext>
            </a:extLst>
          </p:cNvPr>
          <p:cNvSpPr/>
          <p:nvPr/>
        </p:nvSpPr>
        <p:spPr>
          <a:xfrm>
            <a:off x="13288992" y="13955301"/>
            <a:ext cx="10770519" cy="450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52095" algn="ctr">
              <a:lnSpc>
                <a:spcPct val="115000"/>
              </a:lnSpc>
            </a:pP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Fig.1.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FTIR spectrum of Agave American fiber extracted from 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(Times New Roman size 22)</a:t>
            </a:r>
            <a:endParaRPr lang="en-US" sz="22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azanin" panose="00000400000000000000" pitchFamily="2" charset="-78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3A35845-9178-4CDF-A4D9-A0E4ADCE4423}"/>
              </a:ext>
            </a:extLst>
          </p:cNvPr>
          <p:cNvSpPr/>
          <p:nvPr/>
        </p:nvSpPr>
        <p:spPr>
          <a:xfrm>
            <a:off x="12862046" y="26377413"/>
            <a:ext cx="11602893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Conclusion should be written in Times New Roman font size 26.</a:t>
            </a:r>
            <a:endParaRPr lang="en-US" sz="2600" dirty="0">
              <a:latin typeface="Times New Roman" panose="02020603050405020304" pitchFamily="18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The main conclusions of the study may be presented in a short Conclusions section</a:t>
            </a:r>
            <a:endParaRPr lang="en-US" sz="2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F77137A-AF92-11C7-1D60-9CE9BD6F944F}"/>
              </a:ext>
            </a:extLst>
          </p:cNvPr>
          <p:cNvSpPr txBox="1"/>
          <p:nvPr/>
        </p:nvSpPr>
        <p:spPr>
          <a:xfrm>
            <a:off x="12927184" y="32762836"/>
            <a:ext cx="11494137" cy="498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80340" indent="-180340" algn="just" rtl="0">
              <a:lnSpc>
                <a:spcPct val="150000"/>
              </a:lnSpc>
              <a:tabLst>
                <a:tab pos="355600" algn="r"/>
              </a:tabLst>
            </a:pP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References should be written in Times New Roman font size 20.</a:t>
            </a:r>
            <a:endParaRPr lang="en-US" sz="18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67103647"/>
      </p:ext>
    </p:extLst>
  </p:cSld>
  <p:clrMapOvr>
    <a:masterClrMapping/>
  </p:clrMapOvr>
</p:sld>
</file>

<file path=ppt/theme/theme1.xml><?xml version="1.0" encoding="utf-8"?>
<a:theme xmlns:a="http://schemas.openxmlformats.org/drawingml/2006/main" name="PosterPresentations.com-70CMx100CM">
  <a:themeElements>
    <a:clrScheme name="Custom 1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5C33A"/>
      </a:accent5>
      <a:accent6>
        <a:srgbClr val="75C33A"/>
      </a:accent6>
      <a:hlink>
        <a:srgbClr val="E2D7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1683</TotalTime>
  <Words>251</Words>
  <Application>Microsoft Office PowerPoint</Application>
  <PresentationFormat>Custom</PresentationFormat>
  <Paragraphs>24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B Nazanin</vt:lpstr>
      <vt:lpstr>B Titr</vt:lpstr>
      <vt:lpstr>Calibri</vt:lpstr>
      <vt:lpstr>Calibri Light</vt:lpstr>
      <vt:lpstr>Times New Roman</vt:lpstr>
      <vt:lpstr>Trebuchet MS</vt:lpstr>
      <vt:lpstr>PosterPresentations.com-70CMx100CM</vt:lpstr>
      <vt:lpstr>Custom Design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CanterburyMedia</dc:creator>
  <dc:description>This template is the property of PosterPresentations.com. Call us if you need help with this poster template._x000d_
1-866-649-3004           _x000d_
 (c)PosterPresentations.com</dc:description>
  <cp:lastModifiedBy>User</cp:lastModifiedBy>
  <cp:revision>97</cp:revision>
  <dcterms:created xsi:type="dcterms:W3CDTF">2012-02-10T00:10:15Z</dcterms:created>
  <dcterms:modified xsi:type="dcterms:W3CDTF">2024-09-16T06:22:45Z</dcterms:modified>
</cp:coreProperties>
</file>